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30" r:id="rId1"/>
  </p:sldMasterIdLst>
  <p:notesMasterIdLst>
    <p:notesMasterId r:id="rId26"/>
  </p:notesMasterIdLst>
  <p:sldIdLst>
    <p:sldId id="258" r:id="rId2"/>
    <p:sldId id="288" r:id="rId3"/>
    <p:sldId id="286" r:id="rId4"/>
    <p:sldId id="300" r:id="rId5"/>
    <p:sldId id="303" r:id="rId6"/>
    <p:sldId id="308" r:id="rId7"/>
    <p:sldId id="310" r:id="rId8"/>
    <p:sldId id="305" r:id="rId9"/>
    <p:sldId id="266" r:id="rId10"/>
    <p:sldId id="304" r:id="rId11"/>
    <p:sldId id="302" r:id="rId12"/>
    <p:sldId id="301" r:id="rId13"/>
    <p:sldId id="291" r:id="rId14"/>
    <p:sldId id="297" r:id="rId15"/>
    <p:sldId id="290" r:id="rId16"/>
    <p:sldId id="307" r:id="rId17"/>
    <p:sldId id="265" r:id="rId18"/>
    <p:sldId id="276" r:id="rId19"/>
    <p:sldId id="273" r:id="rId20"/>
    <p:sldId id="274" r:id="rId21"/>
    <p:sldId id="264" r:id="rId22"/>
    <p:sldId id="270" r:id="rId23"/>
    <p:sldId id="280" r:id="rId24"/>
    <p:sldId id="271" r:id="rId25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B1CFD-7451-D3EA-8BDA-DD554781C0D7}" v="36" dt="2023-02-06T16:47:07.967"/>
    <p1510:client id="{4160DB26-48A2-63A0-D77F-674E356D6BB2}" v="243" dt="2023-02-07T18:12:32.777"/>
    <p1510:client id="{54F05887-CD69-EE46-9450-0603B11F7E59}" v="16" dt="2023-02-06T22:41:54.174"/>
    <p1510:client id="{6715AC86-3BA7-0662-7E9A-651F9C70C2A5}" v="58" dt="2023-02-09T01:57:11.036"/>
    <p1510:client id="{7E0E1C2B-372B-4F4D-C672-315E30A136A0}" v="100" dt="2023-02-06T02:30:13.569"/>
    <p1510:client id="{B0CA14AA-206F-BBDF-B273-8E77B199702A}" v="143" dt="2023-02-06T21:29:36.572"/>
    <p1510:client id="{B770BDDF-E746-E771-41E8-15401E98F65A}" v="6" dt="2023-02-06T17:44:24.718"/>
    <p1510:client id="{CD1D16DF-6AA9-41B2-A193-E6E45350167B}" v="4" dt="2023-02-09T01:52:04.793"/>
    <p1510:client id="{F43DF922-F6A3-E0FF-46E8-BE1C02AFD39D}" v="136" dt="2023-02-06T17:56:00.490"/>
    <p1510:client id="{F8AF9E82-CBBA-6CFC-518A-ABA2E6E7A27F}" v="16" dt="2023-02-06T17:39:34.492"/>
    <p1510:client id="{FF7E6242-CFF6-D102-EAEA-E356D4B98474}" v="269" dt="2023-02-06T21:20:32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dilla-Napoles, Aurora" userId="S::apadilla-napoles@murrieta.k12.ca.us::da084fbd-7eff-4266-bc48-ad28e0018db2" providerId="AD" clId="Web-{BDC3DC22-73AE-4EC9-D05D-6813FA11B3B2}"/>
    <pc:docChg chg="modSld">
      <pc:chgData name="Padilla-Napoles, Aurora" userId="S::apadilla-napoles@murrieta.k12.ca.us::da084fbd-7eff-4266-bc48-ad28e0018db2" providerId="AD" clId="Web-{BDC3DC22-73AE-4EC9-D05D-6813FA11B3B2}" dt="2022-02-01T02:35:07.349" v="6" actId="20577"/>
      <pc:docMkLst>
        <pc:docMk/>
      </pc:docMkLst>
      <pc:sldChg chg="modSp">
        <pc:chgData name="Padilla-Napoles, Aurora" userId="S::apadilla-napoles@murrieta.k12.ca.us::da084fbd-7eff-4266-bc48-ad28e0018db2" providerId="AD" clId="Web-{BDC3DC22-73AE-4EC9-D05D-6813FA11B3B2}" dt="2022-02-01T02:35:07.349" v="6" actId="20577"/>
        <pc:sldMkLst>
          <pc:docMk/>
          <pc:sldMk cId="528677890" sldId="280"/>
        </pc:sldMkLst>
        <pc:spChg chg="mod">
          <ac:chgData name="Padilla-Napoles, Aurora" userId="S::apadilla-napoles@murrieta.k12.ca.us::da084fbd-7eff-4266-bc48-ad28e0018db2" providerId="AD" clId="Web-{BDC3DC22-73AE-4EC9-D05D-6813FA11B3B2}" dt="2022-02-01T02:35:07.349" v="6" actId="20577"/>
          <ac:spMkLst>
            <pc:docMk/>
            <pc:sldMk cId="528677890" sldId="280"/>
            <ac:spMk id="3" creationId="{B69E2198-C3F1-BE41-A58D-66AF2A3B102E}"/>
          </ac:spMkLst>
        </pc:spChg>
      </pc:sldChg>
    </pc:docChg>
  </pc:docChgLst>
  <pc:docChgLst>
    <pc:chgData name="Hill, Claudia G" userId="S::cghill@murrieta.k12.ca.us::cb433c4b-89bd-4f7e-b703-dfe617d2f8c8" providerId="AD" clId="Web-{B770BDDF-E746-E771-41E8-15401E98F65A}"/>
    <pc:docChg chg="modSld addMainMaster delMainMaster">
      <pc:chgData name="Hill, Claudia G" userId="S::cghill@murrieta.k12.ca.us::cb433c4b-89bd-4f7e-b703-dfe617d2f8c8" providerId="AD" clId="Web-{B770BDDF-E746-E771-41E8-15401E98F65A}" dt="2023-02-06T17:44:24.718" v="17"/>
      <pc:docMkLst>
        <pc:docMk/>
      </pc:docMkLst>
      <pc:sldChg chg="addSp modSp mod setBg modClrScheme chgLayout">
        <pc:chgData name="Hill, Claudia G" userId="S::cghill@murrieta.k12.ca.us::cb433c4b-89bd-4f7e-b703-dfe617d2f8c8" providerId="AD" clId="Web-{B770BDDF-E746-E771-41E8-15401E98F65A}" dt="2023-02-06T17:40:16.372" v="2"/>
        <pc:sldMkLst>
          <pc:docMk/>
          <pc:sldMk cId="3113034411" sldId="258"/>
        </pc:sldMkLst>
        <pc:spChg chg="mod or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2" creationId="{B07B3DD5-CF08-4CDD-A535-3045563540C7}"/>
          </ac:spMkLst>
        </pc:spChg>
        <pc:spChg chg="mod or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3" creationId="{117721CF-ABE0-4C8B-87B3-6DEC3470033B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43" creationId="{B4D3D850-2041-4B7C-AED9-54DA385B14F7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44" creationId="{5707F116-8EC0-4822-9067-186AC8C96EB8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45" creationId="{49F1A7E4-819D-4D21-8E8B-32671A9F9853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46" creationId="{CB64814D-A361-44E1-8D97-B83E41C8B280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47" creationId="{852A6879-032A-4946-9CCA-44D38BEDF5F5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48" creationId="{56AB08D7-F0FB-4965-B730-8B874214C283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49" creationId="{148D9297-49FA-43ED-AC6B-E2F153B3A5A6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50" creationId="{77C2D141-F73C-4BF3-B3DF-D3BA74B8BE29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51" creationId="{DB456AC5-2DFE-4E00-B0CE-30AAA2A3D676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52" creationId="{D3EB41F8-8868-4FC3-8553-94FEE5A8B818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16.372" v="2"/>
          <ac:spMkLst>
            <pc:docMk/>
            <pc:sldMk cId="3113034411" sldId="258"/>
            <ac:spMk id="53" creationId="{39671820-9967-4806-B0A7-4944C2A4A5F1}"/>
          </ac:spMkLst>
        </pc:spChg>
        <pc:picChg chg="mod">
          <ac:chgData name="Hill, Claudia G" userId="S::cghill@murrieta.k12.ca.us::cb433c4b-89bd-4f7e-b703-dfe617d2f8c8" providerId="AD" clId="Web-{B770BDDF-E746-E771-41E8-15401E98F65A}" dt="2023-02-06T17:40:16.372" v="2"/>
          <ac:picMkLst>
            <pc:docMk/>
            <pc:sldMk cId="3113034411" sldId="258"/>
            <ac:picMk id="4" creationId="{45DA9044-4B82-7540-96CD-4C802BB909E6}"/>
          </ac:picMkLst>
        </pc:picChg>
        <pc:picChg chg="mod">
          <ac:chgData name="Hill, Claudia G" userId="S::cghill@murrieta.k12.ca.us::cb433c4b-89bd-4f7e-b703-dfe617d2f8c8" providerId="AD" clId="Web-{B770BDDF-E746-E771-41E8-15401E98F65A}" dt="2023-02-06T17:40:16.372" v="2"/>
          <ac:picMkLst>
            <pc:docMk/>
            <pc:sldMk cId="3113034411" sldId="258"/>
            <ac:picMk id="5" creationId="{55AE5725-FDF5-B64A-895A-61D692467152}"/>
          </ac:picMkLst>
        </pc:picChg>
        <pc:picChg chg="mod">
          <ac:chgData name="Hill, Claudia G" userId="S::cghill@murrieta.k12.ca.us::cb433c4b-89bd-4f7e-b703-dfe617d2f8c8" providerId="AD" clId="Web-{B770BDDF-E746-E771-41E8-15401E98F65A}" dt="2023-02-06T17:40:16.372" v="2"/>
          <ac:picMkLst>
            <pc:docMk/>
            <pc:sldMk cId="3113034411" sldId="258"/>
            <ac:picMk id="8" creationId="{C4D33607-33C6-7B3A-E74F-31FBC21495C6}"/>
          </ac:picMkLst>
        </pc:picChg>
      </pc:sldChg>
      <pc:sldChg chg="modSp mod modClrScheme chgLayout">
        <pc:chgData name="Hill, Claudia G" userId="S::cghill@murrieta.k12.ca.us::cb433c4b-89bd-4f7e-b703-dfe617d2f8c8" providerId="AD" clId="Web-{B770BDDF-E746-E771-41E8-15401E98F65A}" dt="2023-02-06T17:44:24.718" v="17"/>
        <pc:sldMkLst>
          <pc:docMk/>
          <pc:sldMk cId="741454454" sldId="260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741454454" sldId="260"/>
            <ac:spMk id="2" creationId="{D2127476-B01B-9844-AEA0-E533C1B5D023}"/>
          </ac:spMkLst>
        </pc:spChg>
        <pc:graphicFrameChg chg="mod ord modGraphic">
          <ac:chgData name="Hill, Claudia G" userId="S::cghill@murrieta.k12.ca.us::cb433c4b-89bd-4f7e-b703-dfe617d2f8c8" providerId="AD" clId="Web-{B770BDDF-E746-E771-41E8-15401E98F65A}" dt="2023-02-06T17:44:24.718" v="17"/>
          <ac:graphicFrameMkLst>
            <pc:docMk/>
            <pc:sldMk cId="741454454" sldId="260"/>
            <ac:graphicFrameMk id="4" creationId="{52C0E9E7-D755-2747-9EFE-A9CA1EF097A9}"/>
          </ac:graphicFrameMkLst>
        </pc:graphicFrameChg>
      </pc:sldChg>
      <pc:sldChg chg="modSp mod modClrScheme chgLayout">
        <pc:chgData name="Hill, Claudia G" userId="S::cghill@murrieta.k12.ca.us::cb433c4b-89bd-4f7e-b703-dfe617d2f8c8" providerId="AD" clId="Web-{B770BDDF-E746-E771-41E8-15401E98F65A}" dt="2023-02-06T17:40:11.043" v="1"/>
        <pc:sldMkLst>
          <pc:docMk/>
          <pc:sldMk cId="500279962" sldId="264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500279962" sldId="264"/>
            <ac:spMk id="2" creationId="{00000000-0000-0000-0000-000000000000}"/>
          </ac:spMkLst>
        </pc:spChg>
      </pc:sldChg>
      <pc:sldChg chg="modSp mod modClrScheme chgLayout">
        <pc:chgData name="Hill, Claudia G" userId="S::cghill@murrieta.k12.ca.us::cb433c4b-89bd-4f7e-b703-dfe617d2f8c8" providerId="AD" clId="Web-{B770BDDF-E746-E771-41E8-15401E98F65A}" dt="2023-02-06T17:40:11.043" v="1"/>
        <pc:sldMkLst>
          <pc:docMk/>
          <pc:sldMk cId="3958972980" sldId="265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3958972980" sldId="265"/>
            <ac:spMk id="2" creationId="{71C56E11-E945-A44E-BCAD-218C2C845C5E}"/>
          </ac:spMkLst>
        </pc:spChg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3958972980" sldId="265"/>
            <ac:spMk id="3" creationId="{53397FAD-DDBC-7B40-9257-7420183EAD54}"/>
          </ac:spMkLst>
        </pc:spChg>
      </pc:sldChg>
      <pc:sldChg chg="addSp modSp mod modClrScheme chgLayout">
        <pc:chgData name="Hill, Claudia G" userId="S::cghill@murrieta.k12.ca.us::cb433c4b-89bd-4f7e-b703-dfe617d2f8c8" providerId="AD" clId="Web-{B770BDDF-E746-E771-41E8-15401E98F65A}" dt="2023-02-06T17:41:48.925" v="9"/>
        <pc:sldMkLst>
          <pc:docMk/>
          <pc:sldMk cId="1136912555" sldId="266"/>
        </pc:sldMkLst>
        <pc:spChg chg="mod ord">
          <ac:chgData name="Hill, Claudia G" userId="S::cghill@murrieta.k12.ca.us::cb433c4b-89bd-4f7e-b703-dfe617d2f8c8" providerId="AD" clId="Web-{B770BDDF-E746-E771-41E8-15401E98F65A}" dt="2023-02-06T17:41:48.925" v="9"/>
          <ac:spMkLst>
            <pc:docMk/>
            <pc:sldMk cId="1136912555" sldId="266"/>
            <ac:spMk id="2" creationId="{5E9DDB64-BBD6-5041-BB47-3BA282462B4D}"/>
          </ac:spMkLst>
        </pc:spChg>
        <pc:spChg chg="mod ord">
          <ac:chgData name="Hill, Claudia G" userId="S::cghill@murrieta.k12.ca.us::cb433c4b-89bd-4f7e-b703-dfe617d2f8c8" providerId="AD" clId="Web-{B770BDDF-E746-E771-41E8-15401E98F65A}" dt="2023-02-06T17:41:48.925" v="9"/>
          <ac:spMkLst>
            <pc:docMk/>
            <pc:sldMk cId="1136912555" sldId="266"/>
            <ac:spMk id="3" creationId="{1EFC15DC-5DA0-DE40-BD2A-1F2D315D4246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1:48.925" v="9"/>
          <ac:spMkLst>
            <pc:docMk/>
            <pc:sldMk cId="1136912555" sldId="266"/>
            <ac:spMk id="5" creationId="{09588DA8-065E-4F6F-8EFD-43104AB2E0CF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1:48.925" v="9"/>
          <ac:spMkLst>
            <pc:docMk/>
            <pc:sldMk cId="1136912555" sldId="266"/>
            <ac:spMk id="6" creationId="{C4285719-470E-454C-AF62-8323075F1F5B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1:48.925" v="9"/>
          <ac:spMkLst>
            <pc:docMk/>
            <pc:sldMk cId="1136912555" sldId="266"/>
            <ac:spMk id="7" creationId="{CD9FE4EF-C4D8-49A0-B2FF-81D8DB7D8A24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1:48.925" v="9"/>
          <ac:spMkLst>
            <pc:docMk/>
            <pc:sldMk cId="1136912555" sldId="266"/>
            <ac:spMk id="9" creationId="{4300840D-0A0B-4512-BACA-B439D5B9C57C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1:48.925" v="9"/>
          <ac:spMkLst>
            <pc:docMk/>
            <pc:sldMk cId="1136912555" sldId="266"/>
            <ac:spMk id="11" creationId="{D2B78728-A580-49A7-84F9-6EF6F583ADE0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1:48.925" v="9"/>
          <ac:spMkLst>
            <pc:docMk/>
            <pc:sldMk cId="1136912555" sldId="266"/>
            <ac:spMk id="13" creationId="{38FAA1A1-D861-433F-88FA-1E9D6FD31D11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1:48.925" v="9"/>
          <ac:spMkLst>
            <pc:docMk/>
            <pc:sldMk cId="1136912555" sldId="266"/>
            <ac:spMk id="20" creationId="{8D71EDA1-87BF-4D5D-AB79-F346FD19278A}"/>
          </ac:spMkLst>
        </pc:spChg>
      </pc:sldChg>
      <pc:sldChg chg="modSp mod modClrScheme chgLayout">
        <pc:chgData name="Hill, Claudia G" userId="S::cghill@murrieta.k12.ca.us::cb433c4b-89bd-4f7e-b703-dfe617d2f8c8" providerId="AD" clId="Web-{B770BDDF-E746-E771-41E8-15401E98F65A}" dt="2023-02-06T17:40:11.043" v="1"/>
        <pc:sldMkLst>
          <pc:docMk/>
          <pc:sldMk cId="2769224685" sldId="270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2769224685" sldId="270"/>
            <ac:spMk id="2" creationId="{368BAD78-B141-2E4F-BD01-D4AA019A9043}"/>
          </ac:spMkLst>
        </pc:spChg>
        <pc:graphicFrameChg chg="mod ord">
          <ac:chgData name="Hill, Claudia G" userId="S::cghill@murrieta.k12.ca.us::cb433c4b-89bd-4f7e-b703-dfe617d2f8c8" providerId="AD" clId="Web-{B770BDDF-E746-E771-41E8-15401E98F65A}" dt="2023-02-06T17:40:11.043" v="1"/>
          <ac:graphicFrameMkLst>
            <pc:docMk/>
            <pc:sldMk cId="2769224685" sldId="270"/>
            <ac:graphicFrameMk id="4" creationId="{1D2E36C0-4260-0B40-87AF-820B10DECBFE}"/>
          </ac:graphicFrameMkLst>
        </pc:graphicFrameChg>
      </pc:sldChg>
      <pc:sldChg chg="modSp mod modClrScheme chgLayout">
        <pc:chgData name="Hill, Claudia G" userId="S::cghill@murrieta.k12.ca.us::cb433c4b-89bd-4f7e-b703-dfe617d2f8c8" providerId="AD" clId="Web-{B770BDDF-E746-E771-41E8-15401E98F65A}" dt="2023-02-06T17:40:11.043" v="1"/>
        <pc:sldMkLst>
          <pc:docMk/>
          <pc:sldMk cId="3043235354" sldId="271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3043235354" sldId="271"/>
            <ac:spMk id="2" creationId="{8BA55187-C06F-4D2A-B652-12A94E855B15}"/>
          </ac:spMkLst>
        </pc:spChg>
      </pc:sldChg>
      <pc:sldChg chg="modSp mod modClrScheme chgLayout">
        <pc:chgData name="Hill, Claudia G" userId="S::cghill@murrieta.k12.ca.us::cb433c4b-89bd-4f7e-b703-dfe617d2f8c8" providerId="AD" clId="Web-{B770BDDF-E746-E771-41E8-15401E98F65A}" dt="2023-02-06T17:40:11.043" v="1"/>
        <pc:sldMkLst>
          <pc:docMk/>
          <pc:sldMk cId="925751219" sldId="273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925751219" sldId="273"/>
            <ac:spMk id="2" creationId="{AF8D94D0-F1D0-441D-B863-151CEE432DAC}"/>
          </ac:spMkLst>
        </pc:spChg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925751219" sldId="273"/>
            <ac:spMk id="3" creationId="{C258070C-1CCD-41E3-B8B5-A739F40D0B72}"/>
          </ac:spMkLst>
        </pc:spChg>
      </pc:sldChg>
      <pc:sldChg chg="modSp mod modClrScheme chgLayout">
        <pc:chgData name="Hill, Claudia G" userId="S::cghill@murrieta.k12.ca.us::cb433c4b-89bd-4f7e-b703-dfe617d2f8c8" providerId="AD" clId="Web-{B770BDDF-E746-E771-41E8-15401E98F65A}" dt="2023-02-06T17:40:11.043" v="1"/>
        <pc:sldMkLst>
          <pc:docMk/>
          <pc:sldMk cId="2763745861" sldId="274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2763745861" sldId="274"/>
            <ac:spMk id="2" creationId="{76230508-8CFC-1D4D-BAC7-C1E472259D63}"/>
          </ac:spMkLst>
        </pc:spChg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2763745861" sldId="274"/>
            <ac:spMk id="3" creationId="{B00EBC85-C860-8749-A77B-05190E9AC2A9}"/>
          </ac:spMkLst>
        </pc:spChg>
      </pc:sldChg>
      <pc:sldChg chg="modSp mod modClrScheme chgLayout">
        <pc:chgData name="Hill, Claudia G" userId="S::cghill@murrieta.k12.ca.us::cb433c4b-89bd-4f7e-b703-dfe617d2f8c8" providerId="AD" clId="Web-{B770BDDF-E746-E771-41E8-15401E98F65A}" dt="2023-02-06T17:40:11.043" v="1"/>
        <pc:sldMkLst>
          <pc:docMk/>
          <pc:sldMk cId="2783188326" sldId="276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2783188326" sldId="276"/>
            <ac:spMk id="2" creationId="{4E2C2416-685D-B843-97BD-8F3C53B6E7D9}"/>
          </ac:spMkLst>
        </pc:spChg>
        <pc:graphicFrameChg chg="mod ord">
          <ac:chgData name="Hill, Claudia G" userId="S::cghill@murrieta.k12.ca.us::cb433c4b-89bd-4f7e-b703-dfe617d2f8c8" providerId="AD" clId="Web-{B770BDDF-E746-E771-41E8-15401E98F65A}" dt="2023-02-06T17:40:11.043" v="1"/>
          <ac:graphicFrameMkLst>
            <pc:docMk/>
            <pc:sldMk cId="2783188326" sldId="276"/>
            <ac:graphicFrameMk id="26" creationId="{D49DA1F9-BD8D-44FF-E4E8-5CEC81ADFF1B}"/>
          </ac:graphicFrameMkLst>
        </pc:graphicFrameChg>
      </pc:sldChg>
      <pc:sldChg chg="modSp mod modClrScheme chgLayout">
        <pc:chgData name="Hill, Claudia G" userId="S::cghill@murrieta.k12.ca.us::cb433c4b-89bd-4f7e-b703-dfe617d2f8c8" providerId="AD" clId="Web-{B770BDDF-E746-E771-41E8-15401E98F65A}" dt="2023-02-06T17:40:11.043" v="1"/>
        <pc:sldMkLst>
          <pc:docMk/>
          <pc:sldMk cId="528677890" sldId="280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528677890" sldId="280"/>
            <ac:spMk id="2" creationId="{DFBFC27A-2B08-0540-976E-20550A6B107A}"/>
          </ac:spMkLst>
        </pc:spChg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528677890" sldId="280"/>
            <ac:spMk id="3" creationId="{B69E2198-C3F1-BE41-A58D-66AF2A3B102E}"/>
          </ac:spMkLst>
        </pc:spChg>
      </pc:sldChg>
      <pc:sldChg chg="addSp delSp modSp mod modClrScheme chgLayout">
        <pc:chgData name="Hill, Claudia G" userId="S::cghill@murrieta.k12.ca.us::cb433c4b-89bd-4f7e-b703-dfe617d2f8c8" providerId="AD" clId="Web-{B770BDDF-E746-E771-41E8-15401E98F65A}" dt="2023-02-06T17:41:01.359" v="6"/>
        <pc:sldMkLst>
          <pc:docMk/>
          <pc:sldMk cId="813007318" sldId="286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813007318" sldId="286"/>
            <ac:spMk id="2" creationId="{7EFA5CC0-D272-40DA-90BA-E1DB12F4135E}"/>
          </ac:spMkLst>
        </pc:spChg>
        <pc:spChg chg="add del mod ord">
          <ac:chgData name="Hill, Claudia G" userId="S::cghill@murrieta.k12.ca.us::cb433c4b-89bd-4f7e-b703-dfe617d2f8c8" providerId="AD" clId="Web-{B770BDDF-E746-E771-41E8-15401E98F65A}" dt="2023-02-06T17:41:01.359" v="6"/>
          <ac:spMkLst>
            <pc:docMk/>
            <pc:sldMk cId="813007318" sldId="286"/>
            <ac:spMk id="24" creationId="{A31A8843-8307-475D-9106-8F9709807158}"/>
          </ac:spMkLst>
        </pc:spChg>
        <pc:graphicFrameChg chg="add del">
          <ac:chgData name="Hill, Claudia G" userId="S::cghill@murrieta.k12.ca.us::cb433c4b-89bd-4f7e-b703-dfe617d2f8c8" providerId="AD" clId="Web-{B770BDDF-E746-E771-41E8-15401E98F65A}" dt="2023-02-06T17:41:01.313" v="5"/>
          <ac:graphicFrameMkLst>
            <pc:docMk/>
            <pc:sldMk cId="813007318" sldId="286"/>
            <ac:graphicFrameMk id="26" creationId="{4681F132-4873-30D2-CCB3-3DCCDA5C7900}"/>
          </ac:graphicFrameMkLst>
        </pc:graphicFrameChg>
        <pc:graphicFrameChg chg="add">
          <ac:chgData name="Hill, Claudia G" userId="S::cghill@murrieta.k12.ca.us::cb433c4b-89bd-4f7e-b703-dfe617d2f8c8" providerId="AD" clId="Web-{B770BDDF-E746-E771-41E8-15401E98F65A}" dt="2023-02-06T17:41:01.359" v="6"/>
          <ac:graphicFrameMkLst>
            <pc:docMk/>
            <pc:sldMk cId="813007318" sldId="286"/>
            <ac:graphicFrameMk id="28" creationId="{B4FCC728-5014-06B7-5BDE-B956857AB41F}"/>
          </ac:graphicFrameMkLst>
        </pc:graphicFrameChg>
      </pc:sldChg>
      <pc:sldChg chg="addSp modSp mod modClrScheme chgLayout">
        <pc:chgData name="Hill, Claudia G" userId="S::cghill@murrieta.k12.ca.us::cb433c4b-89bd-4f7e-b703-dfe617d2f8c8" providerId="AD" clId="Web-{B770BDDF-E746-E771-41E8-15401E98F65A}" dt="2023-02-06T17:40:36.139" v="3"/>
        <pc:sldMkLst>
          <pc:docMk/>
          <pc:sldMk cId="2620663293" sldId="288"/>
        </pc:sldMkLst>
        <pc:spChg chg="mod ord">
          <ac:chgData name="Hill, Claudia G" userId="S::cghill@murrieta.k12.ca.us::cb433c4b-89bd-4f7e-b703-dfe617d2f8c8" providerId="AD" clId="Web-{B770BDDF-E746-E771-41E8-15401E98F65A}" dt="2023-02-06T17:40:36.139" v="3"/>
          <ac:spMkLst>
            <pc:docMk/>
            <pc:sldMk cId="2620663293" sldId="288"/>
            <ac:spMk id="2" creationId="{833C10C1-13DD-454E-8E1E-EF75AD169DBB}"/>
          </ac:spMkLst>
        </pc:spChg>
        <pc:spChg chg="mod ord">
          <ac:chgData name="Hill, Claudia G" userId="S::cghill@murrieta.k12.ca.us::cb433c4b-89bd-4f7e-b703-dfe617d2f8c8" providerId="AD" clId="Web-{B770BDDF-E746-E771-41E8-15401E98F65A}" dt="2023-02-06T17:40:36.139" v="3"/>
          <ac:spMkLst>
            <pc:docMk/>
            <pc:sldMk cId="2620663293" sldId="288"/>
            <ac:spMk id="55" creationId="{DD711D52-A026-44E1-9DAC-13D45A85F23A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36.139" v="3"/>
          <ac:spMkLst>
            <pc:docMk/>
            <pc:sldMk cId="2620663293" sldId="288"/>
            <ac:spMk id="60" creationId="{87BF42CA-AD55-48B4-8949-C4DCA60A6AEE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0:36.139" v="3"/>
          <ac:spMkLst>
            <pc:docMk/>
            <pc:sldMk cId="2620663293" sldId="288"/>
            <ac:spMk id="62" creationId="{66AE1D3D-3106-4CB2-AA7C-0C1642AC0F2E}"/>
          </ac:spMkLst>
        </pc:spChg>
        <pc:grpChg chg="add">
          <ac:chgData name="Hill, Claudia G" userId="S::cghill@murrieta.k12.ca.us::cb433c4b-89bd-4f7e-b703-dfe617d2f8c8" providerId="AD" clId="Web-{B770BDDF-E746-E771-41E8-15401E98F65A}" dt="2023-02-06T17:40:36.139" v="3"/>
          <ac:grpSpMkLst>
            <pc:docMk/>
            <pc:sldMk cId="2620663293" sldId="288"/>
            <ac:grpSpMk id="64" creationId="{0A31B6AF-B711-4CDB-8C2B-16E963DDC4C5}"/>
          </ac:grpSpMkLst>
        </pc:grpChg>
      </pc:sldChg>
      <pc:sldChg chg="modSp mod modClrScheme chgLayout">
        <pc:chgData name="Hill, Claudia G" userId="S::cghill@murrieta.k12.ca.us::cb433c4b-89bd-4f7e-b703-dfe617d2f8c8" providerId="AD" clId="Web-{B770BDDF-E746-E771-41E8-15401E98F65A}" dt="2023-02-06T17:40:11.043" v="1"/>
        <pc:sldMkLst>
          <pc:docMk/>
          <pc:sldMk cId="3526567646" sldId="290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3526567646" sldId="290"/>
            <ac:spMk id="2" creationId="{7EFA5CC0-D272-40DA-90BA-E1DB12F4135E}"/>
          </ac:spMkLst>
        </pc:spChg>
        <pc:graphicFrameChg chg="mod ord">
          <ac:chgData name="Hill, Claudia G" userId="S::cghill@murrieta.k12.ca.us::cb433c4b-89bd-4f7e-b703-dfe617d2f8c8" providerId="AD" clId="Web-{B770BDDF-E746-E771-41E8-15401E98F65A}" dt="2023-02-06T17:40:11.043" v="1"/>
          <ac:graphicFrameMkLst>
            <pc:docMk/>
            <pc:sldMk cId="3526567646" sldId="290"/>
            <ac:graphicFrameMk id="21" creationId="{9F929117-B506-530B-1808-1633E0FCC7C7}"/>
          </ac:graphicFrameMkLst>
        </pc:graphicFrameChg>
      </pc:sldChg>
      <pc:sldChg chg="addSp modSp mod modClrScheme chgLayout">
        <pc:chgData name="Hill, Claudia G" userId="S::cghill@murrieta.k12.ca.us::cb433c4b-89bd-4f7e-b703-dfe617d2f8c8" providerId="AD" clId="Web-{B770BDDF-E746-E771-41E8-15401E98F65A}" dt="2023-02-06T17:43:14.463" v="16"/>
        <pc:sldMkLst>
          <pc:docMk/>
          <pc:sldMk cId="58312535" sldId="291"/>
        </pc:sldMkLst>
        <pc:spChg chg="mod ord">
          <ac:chgData name="Hill, Claudia G" userId="S::cghill@murrieta.k12.ca.us::cb433c4b-89bd-4f7e-b703-dfe617d2f8c8" providerId="AD" clId="Web-{B770BDDF-E746-E771-41E8-15401E98F65A}" dt="2023-02-06T17:43:14.463" v="16"/>
          <ac:spMkLst>
            <pc:docMk/>
            <pc:sldMk cId="58312535" sldId="291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B770BDDF-E746-E771-41E8-15401E98F65A}" dt="2023-02-06T17:43:14.463" v="16"/>
          <ac:spMkLst>
            <pc:docMk/>
            <pc:sldMk cId="58312535" sldId="291"/>
            <ac:spMk id="3" creationId="{A3045731-BA39-44F8-B90A-376E5B841465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3:14.463" v="16"/>
          <ac:spMkLst>
            <pc:docMk/>
            <pc:sldMk cId="58312535" sldId="291"/>
            <ac:spMk id="5" creationId="{979E27D9-03C7-44E2-9FF8-15D0C8506AF7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3:14.463" v="16"/>
          <ac:spMkLst>
            <pc:docMk/>
            <pc:sldMk cId="58312535" sldId="291"/>
            <ac:spMk id="6" creationId="{EEBF1590-3B36-48EE-A89D-3B6F3CB256AB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3:14.463" v="16"/>
          <ac:spMkLst>
            <pc:docMk/>
            <pc:sldMk cId="58312535" sldId="291"/>
            <ac:spMk id="7" creationId="{AC8F6C8C-AB5A-4548-942D-E3FD40ACBC49}"/>
          </ac:spMkLst>
        </pc:spChg>
      </pc:sldChg>
      <pc:sldChg chg="mod modClrScheme chgLayout">
        <pc:chgData name="Hill, Claudia G" userId="S::cghill@murrieta.k12.ca.us::cb433c4b-89bd-4f7e-b703-dfe617d2f8c8" providerId="AD" clId="Web-{B770BDDF-E746-E771-41E8-15401E98F65A}" dt="2023-02-06T17:40:11.043" v="1"/>
        <pc:sldMkLst>
          <pc:docMk/>
          <pc:sldMk cId="10841904" sldId="297"/>
        </pc:sldMkLst>
      </pc:sldChg>
      <pc:sldChg chg="modSp mod modClrScheme chgLayout">
        <pc:chgData name="Hill, Claudia G" userId="S::cghill@murrieta.k12.ca.us::cb433c4b-89bd-4f7e-b703-dfe617d2f8c8" providerId="AD" clId="Web-{B770BDDF-E746-E771-41E8-15401E98F65A}" dt="2023-02-06T17:40:11.043" v="1"/>
        <pc:sldMkLst>
          <pc:docMk/>
          <pc:sldMk cId="3173485032" sldId="300"/>
        </pc:sldMkLst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3173485032" sldId="300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B770BDDF-E746-E771-41E8-15401E98F65A}" dt="2023-02-06T17:40:11.043" v="1"/>
          <ac:spMkLst>
            <pc:docMk/>
            <pc:sldMk cId="3173485032" sldId="300"/>
            <ac:spMk id="3" creationId="{A3045731-BA39-44F8-B90A-376E5B841465}"/>
          </ac:spMkLst>
        </pc:spChg>
      </pc:sldChg>
      <pc:sldChg chg="addSp delSp modSp mod modClrScheme chgLayout">
        <pc:chgData name="Hill, Claudia G" userId="S::cghill@murrieta.k12.ca.us::cb433c4b-89bd-4f7e-b703-dfe617d2f8c8" providerId="AD" clId="Web-{B770BDDF-E746-E771-41E8-15401E98F65A}" dt="2023-02-06T17:42:50.695" v="15"/>
        <pc:sldMkLst>
          <pc:docMk/>
          <pc:sldMk cId="382177389" sldId="301"/>
        </pc:sldMkLst>
        <pc:spChg chg="mod ord">
          <ac:chgData name="Hill, Claudia G" userId="S::cghill@murrieta.k12.ca.us::cb433c4b-89bd-4f7e-b703-dfe617d2f8c8" providerId="AD" clId="Web-{B770BDDF-E746-E771-41E8-15401E98F65A}" dt="2023-02-06T17:42:50.695" v="15"/>
          <ac:spMkLst>
            <pc:docMk/>
            <pc:sldMk cId="382177389" sldId="301"/>
            <ac:spMk id="2" creationId="{F4B3CA28-DCF4-4657-97A7-DEF2DE9BEA7A}"/>
          </ac:spMkLst>
        </pc:spChg>
        <pc:spChg chg="del mod ord">
          <ac:chgData name="Hill, Claudia G" userId="S::cghill@murrieta.k12.ca.us::cb433c4b-89bd-4f7e-b703-dfe617d2f8c8" providerId="AD" clId="Web-{B770BDDF-E746-E771-41E8-15401E98F65A}" dt="2023-02-06T17:42:50.695" v="15"/>
          <ac:spMkLst>
            <pc:docMk/>
            <pc:sldMk cId="382177389" sldId="301"/>
            <ac:spMk id="3" creationId="{A3045731-BA39-44F8-B90A-376E5B841465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2:50.695" v="15"/>
          <ac:spMkLst>
            <pc:docMk/>
            <pc:sldMk cId="382177389" sldId="301"/>
            <ac:spMk id="9" creationId="{BACC6370-2D7E-4714-9D71-7542949D7D5D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2:50.695" v="15"/>
          <ac:spMkLst>
            <pc:docMk/>
            <pc:sldMk cId="382177389" sldId="301"/>
            <ac:spMk id="11" creationId="{F68B3F68-107C-434F-AA38-110D5EA91B85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2:50.695" v="15"/>
          <ac:spMkLst>
            <pc:docMk/>
            <pc:sldMk cId="382177389" sldId="301"/>
            <ac:spMk id="13" creationId="{AAD0DBB9-1A4B-4391-81D4-CB19F9AB918A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2:50.695" v="15"/>
          <ac:spMkLst>
            <pc:docMk/>
            <pc:sldMk cId="382177389" sldId="301"/>
            <ac:spMk id="15" creationId="{063BBA22-50EA-4C4D-BE05-F1CE4E63AA56}"/>
          </ac:spMkLst>
        </pc:spChg>
        <pc:graphicFrameChg chg="add">
          <ac:chgData name="Hill, Claudia G" userId="S::cghill@murrieta.k12.ca.us::cb433c4b-89bd-4f7e-b703-dfe617d2f8c8" providerId="AD" clId="Web-{B770BDDF-E746-E771-41E8-15401E98F65A}" dt="2023-02-06T17:42:50.695" v="15"/>
          <ac:graphicFrameMkLst>
            <pc:docMk/>
            <pc:sldMk cId="382177389" sldId="301"/>
            <ac:graphicFrameMk id="5" creationId="{8641DF26-F164-E0A8-323C-5745F0715916}"/>
          </ac:graphicFrameMkLst>
        </pc:graphicFrameChg>
      </pc:sldChg>
      <pc:sldChg chg="addSp delSp modSp mod modClrScheme chgLayout">
        <pc:chgData name="Hill, Claudia G" userId="S::cghill@murrieta.k12.ca.us::cb433c4b-89bd-4f7e-b703-dfe617d2f8c8" providerId="AD" clId="Web-{B770BDDF-E746-E771-41E8-15401E98F65A}" dt="2023-02-06T17:42:30.147" v="14"/>
        <pc:sldMkLst>
          <pc:docMk/>
          <pc:sldMk cId="3225976965" sldId="302"/>
        </pc:sldMkLst>
        <pc:spChg chg="mod ord">
          <ac:chgData name="Hill, Claudia G" userId="S::cghill@murrieta.k12.ca.us::cb433c4b-89bd-4f7e-b703-dfe617d2f8c8" providerId="AD" clId="Web-{B770BDDF-E746-E771-41E8-15401E98F65A}" dt="2023-02-06T17:42:30.147" v="14"/>
          <ac:spMkLst>
            <pc:docMk/>
            <pc:sldMk cId="3225976965" sldId="302"/>
            <ac:spMk id="2" creationId="{F4B3CA28-DCF4-4657-97A7-DEF2DE9BEA7A}"/>
          </ac:spMkLst>
        </pc:spChg>
        <pc:spChg chg="del mod ord">
          <ac:chgData name="Hill, Claudia G" userId="S::cghill@murrieta.k12.ca.us::cb433c4b-89bd-4f7e-b703-dfe617d2f8c8" providerId="AD" clId="Web-{B770BDDF-E746-E771-41E8-15401E98F65A}" dt="2023-02-06T17:42:30.147" v="14"/>
          <ac:spMkLst>
            <pc:docMk/>
            <pc:sldMk cId="3225976965" sldId="302"/>
            <ac:spMk id="3" creationId="{A3045731-BA39-44F8-B90A-376E5B841465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2:30.147" v="14"/>
          <ac:spMkLst>
            <pc:docMk/>
            <pc:sldMk cId="3225976965" sldId="302"/>
            <ac:spMk id="9" creationId="{BACC6370-2D7E-4714-9D71-7542949D7D5D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2:30.147" v="14"/>
          <ac:spMkLst>
            <pc:docMk/>
            <pc:sldMk cId="3225976965" sldId="302"/>
            <ac:spMk id="11" creationId="{F68B3F68-107C-434F-AA38-110D5EA91B85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2:30.147" v="14"/>
          <ac:spMkLst>
            <pc:docMk/>
            <pc:sldMk cId="3225976965" sldId="302"/>
            <ac:spMk id="13" creationId="{AAD0DBB9-1A4B-4391-81D4-CB19F9AB918A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2:30.147" v="14"/>
          <ac:spMkLst>
            <pc:docMk/>
            <pc:sldMk cId="3225976965" sldId="302"/>
            <ac:spMk id="15" creationId="{063BBA22-50EA-4C4D-BE05-F1CE4E63AA56}"/>
          </ac:spMkLst>
        </pc:spChg>
        <pc:graphicFrameChg chg="add">
          <ac:chgData name="Hill, Claudia G" userId="S::cghill@murrieta.k12.ca.us::cb433c4b-89bd-4f7e-b703-dfe617d2f8c8" providerId="AD" clId="Web-{B770BDDF-E746-E771-41E8-15401E98F65A}" dt="2023-02-06T17:42:30.147" v="14"/>
          <ac:graphicFrameMkLst>
            <pc:docMk/>
            <pc:sldMk cId="3225976965" sldId="302"/>
            <ac:graphicFrameMk id="5" creationId="{9B7B0105-69BC-629E-54DE-7FE2C6FE168C}"/>
          </ac:graphicFrameMkLst>
        </pc:graphicFrameChg>
      </pc:sldChg>
      <pc:sldChg chg="addSp modSp mod modClrScheme chgLayout">
        <pc:chgData name="Hill, Claudia G" userId="S::cghill@murrieta.k12.ca.us::cb433c4b-89bd-4f7e-b703-dfe617d2f8c8" providerId="AD" clId="Web-{B770BDDF-E746-E771-41E8-15401E98F65A}" dt="2023-02-06T17:41:22.095" v="7"/>
        <pc:sldMkLst>
          <pc:docMk/>
          <pc:sldMk cId="1205051949" sldId="303"/>
        </pc:sldMkLst>
        <pc:spChg chg="mod ord">
          <ac:chgData name="Hill, Claudia G" userId="S::cghill@murrieta.k12.ca.us::cb433c4b-89bd-4f7e-b703-dfe617d2f8c8" providerId="AD" clId="Web-{B770BDDF-E746-E771-41E8-15401E98F65A}" dt="2023-02-06T17:41:22.095" v="7"/>
          <ac:spMkLst>
            <pc:docMk/>
            <pc:sldMk cId="1205051949" sldId="303"/>
            <ac:spMk id="2" creationId="{AEC77A9F-26BD-B757-7D3C-B5F67A97EB1D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1:22.095" v="7"/>
          <ac:spMkLst>
            <pc:docMk/>
            <pc:sldMk cId="1205051949" sldId="303"/>
            <ac:spMk id="6" creationId="{921DB988-49FC-4608-B0A2-E2F3A4019041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1:22.095" v="7"/>
          <ac:spMkLst>
            <pc:docMk/>
            <pc:sldMk cId="1205051949" sldId="303"/>
            <ac:spMk id="9" creationId="{23D09407-53BC-485E-B4CE-BC5E4FC4B25B}"/>
          </ac:spMkLst>
        </pc:spChg>
        <pc:grpChg chg="add">
          <ac:chgData name="Hill, Claudia G" userId="S::cghill@murrieta.k12.ca.us::cb433c4b-89bd-4f7e-b703-dfe617d2f8c8" providerId="AD" clId="Web-{B770BDDF-E746-E771-41E8-15401E98F65A}" dt="2023-02-06T17:41:22.095" v="7"/>
          <ac:grpSpMkLst>
            <pc:docMk/>
            <pc:sldMk cId="1205051949" sldId="303"/>
            <ac:grpSpMk id="7" creationId="{E9B930FD-8671-4C4C-ADCF-73AC1D0CD417}"/>
          </ac:grpSpMkLst>
        </pc:grpChg>
        <pc:grpChg chg="add">
          <ac:chgData name="Hill, Claudia G" userId="S::cghill@murrieta.k12.ca.us::cb433c4b-89bd-4f7e-b703-dfe617d2f8c8" providerId="AD" clId="Web-{B770BDDF-E746-E771-41E8-15401E98F65A}" dt="2023-02-06T17:41:22.095" v="7"/>
          <ac:grpSpMkLst>
            <pc:docMk/>
            <pc:sldMk cId="1205051949" sldId="303"/>
            <ac:grpSpMk id="19" creationId="{383C2651-AE0C-4AE4-8725-E2F9414FE219}"/>
          </ac:grpSpMkLst>
        </pc:grpChg>
        <pc:picChg chg="mod ord">
          <ac:chgData name="Hill, Claudia G" userId="S::cghill@murrieta.k12.ca.us::cb433c4b-89bd-4f7e-b703-dfe617d2f8c8" providerId="AD" clId="Web-{B770BDDF-E746-E771-41E8-15401E98F65A}" dt="2023-02-06T17:41:22.095" v="7"/>
          <ac:picMkLst>
            <pc:docMk/>
            <pc:sldMk cId="1205051949" sldId="303"/>
            <ac:picMk id="4" creationId="{91CE7419-483B-209E-7258-BD7EC669BD8E}"/>
          </ac:picMkLst>
        </pc:picChg>
      </pc:sldChg>
      <pc:sldChg chg="addSp delSp modSp mod modClrScheme chgLayout">
        <pc:chgData name="Hill, Claudia G" userId="S::cghill@murrieta.k12.ca.us::cb433c4b-89bd-4f7e-b703-dfe617d2f8c8" providerId="AD" clId="Web-{B770BDDF-E746-E771-41E8-15401E98F65A}" dt="2023-02-06T17:42:21.818" v="13"/>
        <pc:sldMkLst>
          <pc:docMk/>
          <pc:sldMk cId="3164326659" sldId="304"/>
        </pc:sldMkLst>
        <pc:spChg chg="mod ord">
          <ac:chgData name="Hill, Claudia G" userId="S::cghill@murrieta.k12.ca.us::cb433c4b-89bd-4f7e-b703-dfe617d2f8c8" providerId="AD" clId="Web-{B770BDDF-E746-E771-41E8-15401E98F65A}" dt="2023-02-06T17:42:21.818" v="13"/>
          <ac:spMkLst>
            <pc:docMk/>
            <pc:sldMk cId="3164326659" sldId="304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B770BDDF-E746-E771-41E8-15401E98F65A}" dt="2023-02-06T17:42:21.818" v="13"/>
          <ac:spMkLst>
            <pc:docMk/>
            <pc:sldMk cId="3164326659" sldId="304"/>
            <ac:spMk id="3" creationId="{A3045731-BA39-44F8-B90A-376E5B841465}"/>
          </ac:spMkLst>
        </pc:spChg>
        <pc:spChg chg="add del">
          <ac:chgData name="Hill, Claudia G" userId="S::cghill@murrieta.k12.ca.us::cb433c4b-89bd-4f7e-b703-dfe617d2f8c8" providerId="AD" clId="Web-{B770BDDF-E746-E771-41E8-15401E98F65A}" dt="2023-02-06T17:42:21.818" v="13"/>
          <ac:spMkLst>
            <pc:docMk/>
            <pc:sldMk cId="3164326659" sldId="304"/>
            <ac:spMk id="5" creationId="{1B15ED52-F352-441B-82BF-E0EA34836D08}"/>
          </ac:spMkLst>
        </pc:spChg>
        <pc:spChg chg="add del">
          <ac:chgData name="Hill, Claudia G" userId="S::cghill@murrieta.k12.ca.us::cb433c4b-89bd-4f7e-b703-dfe617d2f8c8" providerId="AD" clId="Web-{B770BDDF-E746-E771-41E8-15401E98F65A}" dt="2023-02-06T17:42:21.818" v="13"/>
          <ac:spMkLst>
            <pc:docMk/>
            <pc:sldMk cId="3164326659" sldId="304"/>
            <ac:spMk id="6" creationId="{3B2E3793-BFE6-45A2-9B7B-E18844431C99}"/>
          </ac:spMkLst>
        </pc:spChg>
        <pc:spChg chg="add del">
          <ac:chgData name="Hill, Claudia G" userId="S::cghill@murrieta.k12.ca.us::cb433c4b-89bd-4f7e-b703-dfe617d2f8c8" providerId="AD" clId="Web-{B770BDDF-E746-E771-41E8-15401E98F65A}" dt="2023-02-06T17:42:21.818" v="13"/>
          <ac:spMkLst>
            <pc:docMk/>
            <pc:sldMk cId="3164326659" sldId="304"/>
            <ac:spMk id="7" creationId="{BC4C4868-CB8F-4AF9-9CDB-8108F2C19B67}"/>
          </ac:spMkLst>
        </pc:spChg>
        <pc:spChg chg="add del">
          <ac:chgData name="Hill, Claudia G" userId="S::cghill@murrieta.k12.ca.us::cb433c4b-89bd-4f7e-b703-dfe617d2f8c8" providerId="AD" clId="Web-{B770BDDF-E746-E771-41E8-15401E98F65A}" dt="2023-02-06T17:42:21.818" v="13"/>
          <ac:spMkLst>
            <pc:docMk/>
            <pc:sldMk cId="3164326659" sldId="304"/>
            <ac:spMk id="9" creationId="{375E0459-6403-40CD-989D-56A4407CA12E}"/>
          </ac:spMkLst>
        </pc:spChg>
        <pc:spChg chg="add del">
          <ac:chgData name="Hill, Claudia G" userId="S::cghill@murrieta.k12.ca.us::cb433c4b-89bd-4f7e-b703-dfe617d2f8c8" providerId="AD" clId="Web-{B770BDDF-E746-E771-41E8-15401E98F65A}" dt="2023-02-06T17:42:21.818" v="13"/>
          <ac:spMkLst>
            <pc:docMk/>
            <pc:sldMk cId="3164326659" sldId="304"/>
            <ac:spMk id="16" creationId="{53E5B1A8-3AC9-4BD1-9BBC-78CA94F2D1BA}"/>
          </ac:spMkLst>
        </pc:spChg>
        <pc:spChg chg="add del">
          <ac:chgData name="Hill, Claudia G" userId="S::cghill@murrieta.k12.ca.us::cb433c4b-89bd-4f7e-b703-dfe617d2f8c8" providerId="AD" clId="Web-{B770BDDF-E746-E771-41E8-15401E98F65A}" dt="2023-02-06T17:42:21.818" v="12"/>
          <ac:spMkLst>
            <pc:docMk/>
            <pc:sldMk cId="3164326659" sldId="304"/>
            <ac:spMk id="21" creationId="{1B15ED52-F352-441B-82BF-E0EA34836D08}"/>
          </ac:spMkLst>
        </pc:spChg>
        <pc:spChg chg="add del">
          <ac:chgData name="Hill, Claudia G" userId="S::cghill@murrieta.k12.ca.us::cb433c4b-89bd-4f7e-b703-dfe617d2f8c8" providerId="AD" clId="Web-{B770BDDF-E746-E771-41E8-15401E98F65A}" dt="2023-02-06T17:42:21.818" v="12"/>
          <ac:spMkLst>
            <pc:docMk/>
            <pc:sldMk cId="3164326659" sldId="304"/>
            <ac:spMk id="23" creationId="{3B2E3793-BFE6-45A2-9B7B-E18844431C99}"/>
          </ac:spMkLst>
        </pc:spChg>
        <pc:spChg chg="add del">
          <ac:chgData name="Hill, Claudia G" userId="S::cghill@murrieta.k12.ca.us::cb433c4b-89bd-4f7e-b703-dfe617d2f8c8" providerId="AD" clId="Web-{B770BDDF-E746-E771-41E8-15401E98F65A}" dt="2023-02-06T17:42:21.818" v="12"/>
          <ac:spMkLst>
            <pc:docMk/>
            <pc:sldMk cId="3164326659" sldId="304"/>
            <ac:spMk id="25" creationId="{BC4C4868-CB8F-4AF9-9CDB-8108F2C19B67}"/>
          </ac:spMkLst>
        </pc:spChg>
        <pc:spChg chg="add del">
          <ac:chgData name="Hill, Claudia G" userId="S::cghill@murrieta.k12.ca.us::cb433c4b-89bd-4f7e-b703-dfe617d2f8c8" providerId="AD" clId="Web-{B770BDDF-E746-E771-41E8-15401E98F65A}" dt="2023-02-06T17:42:21.818" v="12"/>
          <ac:spMkLst>
            <pc:docMk/>
            <pc:sldMk cId="3164326659" sldId="304"/>
            <ac:spMk id="27" creationId="{375E0459-6403-40CD-989D-56A4407CA12E}"/>
          </ac:spMkLst>
        </pc:spChg>
        <pc:spChg chg="add del">
          <ac:chgData name="Hill, Claudia G" userId="S::cghill@murrieta.k12.ca.us::cb433c4b-89bd-4f7e-b703-dfe617d2f8c8" providerId="AD" clId="Web-{B770BDDF-E746-E771-41E8-15401E98F65A}" dt="2023-02-06T17:42:21.818" v="12"/>
          <ac:spMkLst>
            <pc:docMk/>
            <pc:sldMk cId="3164326659" sldId="304"/>
            <ac:spMk id="29" creationId="{53E5B1A8-3AC9-4BD1-9BBC-78CA94F2D1BA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2:21.818" v="13"/>
          <ac:spMkLst>
            <pc:docMk/>
            <pc:sldMk cId="3164326659" sldId="304"/>
            <ac:spMk id="31" creationId="{979E27D9-03C7-44E2-9FF8-15D0C8506AF7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2:21.818" v="13"/>
          <ac:spMkLst>
            <pc:docMk/>
            <pc:sldMk cId="3164326659" sldId="304"/>
            <ac:spMk id="32" creationId="{EEBF1590-3B36-48EE-A89D-3B6F3CB256AB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2:21.818" v="13"/>
          <ac:spMkLst>
            <pc:docMk/>
            <pc:sldMk cId="3164326659" sldId="304"/>
            <ac:spMk id="33" creationId="{AC8F6C8C-AB5A-4548-942D-E3FD40ACBC49}"/>
          </ac:spMkLst>
        </pc:spChg>
      </pc:sldChg>
      <pc:sldChg chg="addSp modSp mod modClrScheme chgLayout">
        <pc:chgData name="Hill, Claudia G" userId="S::cghill@murrieta.k12.ca.us::cb433c4b-89bd-4f7e-b703-dfe617d2f8c8" providerId="AD" clId="Web-{B770BDDF-E746-E771-41E8-15401E98F65A}" dt="2023-02-06T17:41:39.737" v="8"/>
        <pc:sldMkLst>
          <pc:docMk/>
          <pc:sldMk cId="3560127871" sldId="305"/>
        </pc:sldMkLst>
        <pc:spChg chg="mod ord">
          <ac:chgData name="Hill, Claudia G" userId="S::cghill@murrieta.k12.ca.us::cb433c4b-89bd-4f7e-b703-dfe617d2f8c8" providerId="AD" clId="Web-{B770BDDF-E746-E771-41E8-15401E98F65A}" dt="2023-02-06T17:41:39.737" v="8"/>
          <ac:spMkLst>
            <pc:docMk/>
            <pc:sldMk cId="3560127871" sldId="305"/>
            <ac:spMk id="2" creationId="{9367B3DF-707A-E7E2-175A-4F961F837AF6}"/>
          </ac:spMkLst>
        </pc:spChg>
        <pc:spChg chg="mod ord">
          <ac:chgData name="Hill, Claudia G" userId="S::cghill@murrieta.k12.ca.us::cb433c4b-89bd-4f7e-b703-dfe617d2f8c8" providerId="AD" clId="Web-{B770BDDF-E746-E771-41E8-15401E98F65A}" dt="2023-02-06T17:41:39.737" v="8"/>
          <ac:spMkLst>
            <pc:docMk/>
            <pc:sldMk cId="3560127871" sldId="305"/>
            <ac:spMk id="8" creationId="{A5319FA7-90C0-EEBE-B42A-C9A696BB14A7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1:39.737" v="8"/>
          <ac:spMkLst>
            <pc:docMk/>
            <pc:sldMk cId="3560127871" sldId="305"/>
            <ac:spMk id="10" creationId="{B6FACB3C-9069-4791-BC5C-0DB7CD19B853}"/>
          </ac:spMkLst>
        </pc:spChg>
        <pc:spChg chg="add">
          <ac:chgData name="Hill, Claudia G" userId="S::cghill@murrieta.k12.ca.us::cb433c4b-89bd-4f7e-b703-dfe617d2f8c8" providerId="AD" clId="Web-{B770BDDF-E746-E771-41E8-15401E98F65A}" dt="2023-02-06T17:41:39.737" v="8"/>
          <ac:spMkLst>
            <pc:docMk/>
            <pc:sldMk cId="3560127871" sldId="305"/>
            <ac:spMk id="12" creationId="{71F2038E-D777-4B76-81DD-DD13EE91B9DD}"/>
          </ac:spMkLst>
        </pc:spChg>
        <pc:grpChg chg="add">
          <ac:chgData name="Hill, Claudia G" userId="S::cghill@murrieta.k12.ca.us::cb433c4b-89bd-4f7e-b703-dfe617d2f8c8" providerId="AD" clId="Web-{B770BDDF-E746-E771-41E8-15401E98F65A}" dt="2023-02-06T17:41:39.737" v="8"/>
          <ac:grpSpMkLst>
            <pc:docMk/>
            <pc:sldMk cId="3560127871" sldId="305"/>
            <ac:grpSpMk id="17" creationId="{DD354807-230F-4402-B1B9-F733A8F1F190}"/>
          </ac:grpSpMkLst>
        </pc:grpChg>
        <pc:picChg chg="mod">
          <ac:chgData name="Hill, Claudia G" userId="S::cghill@murrieta.k12.ca.us::cb433c4b-89bd-4f7e-b703-dfe617d2f8c8" providerId="AD" clId="Web-{B770BDDF-E746-E771-41E8-15401E98F65A}" dt="2023-02-06T17:41:39.737" v="8"/>
          <ac:picMkLst>
            <pc:docMk/>
            <pc:sldMk cId="3560127871" sldId="305"/>
            <ac:picMk id="4" creationId="{AC11004F-3DF2-9678-2CF5-82DED41EB6A4}"/>
          </ac:picMkLst>
        </pc:picChg>
      </pc:sldChg>
      <pc:sldMasterChg chg="del delSldLayout">
        <pc:chgData name="Hill, Claudia G" userId="S::cghill@murrieta.k12.ca.us::cb433c4b-89bd-4f7e-b703-dfe617d2f8c8" providerId="AD" clId="Web-{B770BDDF-E746-E771-41E8-15401E98F65A}" dt="2023-02-06T17:40:02.777" v="0"/>
        <pc:sldMasterMkLst>
          <pc:docMk/>
          <pc:sldMasterMk cId="3062234277" sldId="2147484006"/>
        </pc:sldMasterMkLst>
        <pc:sldLayoutChg chg="del">
          <pc:chgData name="Hill, Claudia G" userId="S::cghill@murrieta.k12.ca.us::cb433c4b-89bd-4f7e-b703-dfe617d2f8c8" providerId="AD" clId="Web-{B770BDDF-E746-E771-41E8-15401E98F65A}" dt="2023-02-06T17:40:02.777" v="0"/>
          <pc:sldLayoutMkLst>
            <pc:docMk/>
            <pc:sldMasterMk cId="3062234277" sldId="2147484006"/>
            <pc:sldLayoutMk cId="3476005001" sldId="2147484007"/>
          </pc:sldLayoutMkLst>
        </pc:sldLayoutChg>
        <pc:sldLayoutChg chg="del">
          <pc:chgData name="Hill, Claudia G" userId="S::cghill@murrieta.k12.ca.us::cb433c4b-89bd-4f7e-b703-dfe617d2f8c8" providerId="AD" clId="Web-{B770BDDF-E746-E771-41E8-15401E98F65A}" dt="2023-02-06T17:40:02.777" v="0"/>
          <pc:sldLayoutMkLst>
            <pc:docMk/>
            <pc:sldMasterMk cId="3062234277" sldId="2147484006"/>
            <pc:sldLayoutMk cId="1825736421" sldId="2147484008"/>
          </pc:sldLayoutMkLst>
        </pc:sldLayoutChg>
        <pc:sldLayoutChg chg="del">
          <pc:chgData name="Hill, Claudia G" userId="S::cghill@murrieta.k12.ca.us::cb433c4b-89bd-4f7e-b703-dfe617d2f8c8" providerId="AD" clId="Web-{B770BDDF-E746-E771-41E8-15401E98F65A}" dt="2023-02-06T17:40:02.777" v="0"/>
          <pc:sldLayoutMkLst>
            <pc:docMk/>
            <pc:sldMasterMk cId="3062234277" sldId="2147484006"/>
            <pc:sldLayoutMk cId="511447993" sldId="2147484009"/>
          </pc:sldLayoutMkLst>
        </pc:sldLayoutChg>
        <pc:sldLayoutChg chg="del">
          <pc:chgData name="Hill, Claudia G" userId="S::cghill@murrieta.k12.ca.us::cb433c4b-89bd-4f7e-b703-dfe617d2f8c8" providerId="AD" clId="Web-{B770BDDF-E746-E771-41E8-15401E98F65A}" dt="2023-02-06T17:40:02.777" v="0"/>
          <pc:sldLayoutMkLst>
            <pc:docMk/>
            <pc:sldMasterMk cId="3062234277" sldId="2147484006"/>
            <pc:sldLayoutMk cId="2056650397" sldId="2147484010"/>
          </pc:sldLayoutMkLst>
        </pc:sldLayoutChg>
        <pc:sldLayoutChg chg="del">
          <pc:chgData name="Hill, Claudia G" userId="S::cghill@murrieta.k12.ca.us::cb433c4b-89bd-4f7e-b703-dfe617d2f8c8" providerId="AD" clId="Web-{B770BDDF-E746-E771-41E8-15401E98F65A}" dt="2023-02-06T17:40:02.777" v="0"/>
          <pc:sldLayoutMkLst>
            <pc:docMk/>
            <pc:sldMasterMk cId="3062234277" sldId="2147484006"/>
            <pc:sldLayoutMk cId="1705591964" sldId="2147484011"/>
          </pc:sldLayoutMkLst>
        </pc:sldLayoutChg>
        <pc:sldLayoutChg chg="del">
          <pc:chgData name="Hill, Claudia G" userId="S::cghill@murrieta.k12.ca.us::cb433c4b-89bd-4f7e-b703-dfe617d2f8c8" providerId="AD" clId="Web-{B770BDDF-E746-E771-41E8-15401E98F65A}" dt="2023-02-06T17:40:02.777" v="0"/>
          <pc:sldLayoutMkLst>
            <pc:docMk/>
            <pc:sldMasterMk cId="3062234277" sldId="2147484006"/>
            <pc:sldLayoutMk cId="2460811324" sldId="2147484012"/>
          </pc:sldLayoutMkLst>
        </pc:sldLayoutChg>
        <pc:sldLayoutChg chg="del">
          <pc:chgData name="Hill, Claudia G" userId="S::cghill@murrieta.k12.ca.us::cb433c4b-89bd-4f7e-b703-dfe617d2f8c8" providerId="AD" clId="Web-{B770BDDF-E746-E771-41E8-15401E98F65A}" dt="2023-02-06T17:40:02.777" v="0"/>
          <pc:sldLayoutMkLst>
            <pc:docMk/>
            <pc:sldMasterMk cId="3062234277" sldId="2147484006"/>
            <pc:sldLayoutMk cId="313938929" sldId="2147484013"/>
          </pc:sldLayoutMkLst>
        </pc:sldLayoutChg>
        <pc:sldLayoutChg chg="del">
          <pc:chgData name="Hill, Claudia G" userId="S::cghill@murrieta.k12.ca.us::cb433c4b-89bd-4f7e-b703-dfe617d2f8c8" providerId="AD" clId="Web-{B770BDDF-E746-E771-41E8-15401E98F65A}" dt="2023-02-06T17:40:02.777" v="0"/>
          <pc:sldLayoutMkLst>
            <pc:docMk/>
            <pc:sldMasterMk cId="3062234277" sldId="2147484006"/>
            <pc:sldLayoutMk cId="3149016990" sldId="2147484014"/>
          </pc:sldLayoutMkLst>
        </pc:sldLayoutChg>
        <pc:sldLayoutChg chg="del">
          <pc:chgData name="Hill, Claudia G" userId="S::cghill@murrieta.k12.ca.us::cb433c4b-89bd-4f7e-b703-dfe617d2f8c8" providerId="AD" clId="Web-{B770BDDF-E746-E771-41E8-15401E98F65A}" dt="2023-02-06T17:40:02.777" v="0"/>
          <pc:sldLayoutMkLst>
            <pc:docMk/>
            <pc:sldMasterMk cId="3062234277" sldId="2147484006"/>
            <pc:sldLayoutMk cId="3692074781" sldId="2147484015"/>
          </pc:sldLayoutMkLst>
        </pc:sldLayoutChg>
        <pc:sldLayoutChg chg="del">
          <pc:chgData name="Hill, Claudia G" userId="S::cghill@murrieta.k12.ca.us::cb433c4b-89bd-4f7e-b703-dfe617d2f8c8" providerId="AD" clId="Web-{B770BDDF-E746-E771-41E8-15401E98F65A}" dt="2023-02-06T17:40:02.777" v="0"/>
          <pc:sldLayoutMkLst>
            <pc:docMk/>
            <pc:sldMasterMk cId="3062234277" sldId="2147484006"/>
            <pc:sldLayoutMk cId="3107011160" sldId="2147484016"/>
          </pc:sldLayoutMkLst>
        </pc:sldLayoutChg>
        <pc:sldLayoutChg chg="del">
          <pc:chgData name="Hill, Claudia G" userId="S::cghill@murrieta.k12.ca.us::cb433c4b-89bd-4f7e-b703-dfe617d2f8c8" providerId="AD" clId="Web-{B770BDDF-E746-E771-41E8-15401E98F65A}" dt="2023-02-06T17:40:02.777" v="0"/>
          <pc:sldLayoutMkLst>
            <pc:docMk/>
            <pc:sldMasterMk cId="3062234277" sldId="2147484006"/>
            <pc:sldLayoutMk cId="833187891" sldId="2147484017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B770BDDF-E746-E771-41E8-15401E98F65A}" dt="2023-02-06T17:40:11.043" v="1"/>
        <pc:sldMasterMkLst>
          <pc:docMk/>
          <pc:sldMasterMk cId="1896659118" sldId="2147484018"/>
        </pc:sldMasterMkLst>
        <pc:sldLayoutChg chg="add del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1896659118" sldId="2147484018"/>
            <pc:sldLayoutMk cId="3690232798" sldId="2147484019"/>
          </pc:sldLayoutMkLst>
        </pc:sldLayoutChg>
        <pc:sldLayoutChg chg="add del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1896659118" sldId="2147484018"/>
            <pc:sldLayoutMk cId="3369343126" sldId="2147484020"/>
          </pc:sldLayoutMkLst>
        </pc:sldLayoutChg>
        <pc:sldLayoutChg chg="add del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1896659118" sldId="2147484018"/>
            <pc:sldLayoutMk cId="2682538748" sldId="2147484021"/>
          </pc:sldLayoutMkLst>
        </pc:sldLayoutChg>
        <pc:sldLayoutChg chg="add del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1896659118" sldId="2147484018"/>
            <pc:sldLayoutMk cId="2282035490" sldId="2147484022"/>
          </pc:sldLayoutMkLst>
        </pc:sldLayoutChg>
        <pc:sldLayoutChg chg="add del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1896659118" sldId="2147484018"/>
            <pc:sldLayoutMk cId="237923556" sldId="2147484023"/>
          </pc:sldLayoutMkLst>
        </pc:sldLayoutChg>
        <pc:sldLayoutChg chg="add del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1896659118" sldId="2147484018"/>
            <pc:sldLayoutMk cId="371568174" sldId="2147484024"/>
          </pc:sldLayoutMkLst>
        </pc:sldLayoutChg>
        <pc:sldLayoutChg chg="add del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1896659118" sldId="2147484018"/>
            <pc:sldLayoutMk cId="4232012928" sldId="2147484025"/>
          </pc:sldLayoutMkLst>
        </pc:sldLayoutChg>
        <pc:sldLayoutChg chg="add del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1896659118" sldId="2147484018"/>
            <pc:sldLayoutMk cId="1549190387" sldId="2147484026"/>
          </pc:sldLayoutMkLst>
        </pc:sldLayoutChg>
        <pc:sldLayoutChg chg="add del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1896659118" sldId="2147484018"/>
            <pc:sldLayoutMk cId="2292143714" sldId="2147484027"/>
          </pc:sldLayoutMkLst>
        </pc:sldLayoutChg>
        <pc:sldLayoutChg chg="add del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1896659118" sldId="2147484018"/>
            <pc:sldLayoutMk cId="3146083731" sldId="2147484028"/>
          </pc:sldLayoutMkLst>
        </pc:sldLayoutChg>
        <pc:sldLayoutChg chg="add del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1896659118" sldId="2147484018"/>
            <pc:sldLayoutMk cId="1547909785" sldId="2147484029"/>
          </pc:sldLayoutMkLst>
        </pc:sldLayoutChg>
      </pc:sldMasterChg>
      <pc:sldMasterChg chg="add addSldLayout modSldLayout">
        <pc:chgData name="Hill, Claudia G" userId="S::cghill@murrieta.k12.ca.us::cb433c4b-89bd-4f7e-b703-dfe617d2f8c8" providerId="AD" clId="Web-{B770BDDF-E746-E771-41E8-15401E98F65A}" dt="2023-02-06T17:40:11.043" v="1"/>
        <pc:sldMasterMkLst>
          <pc:docMk/>
          <pc:sldMasterMk cId="395349893" sldId="2147484030"/>
        </pc:sldMasterMkLst>
        <pc:sldLayoutChg chg="add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395349893" sldId="2147484030"/>
            <pc:sldLayoutMk cId="1855518620" sldId="2147484031"/>
          </pc:sldLayoutMkLst>
        </pc:sldLayoutChg>
        <pc:sldLayoutChg chg="add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395349893" sldId="2147484030"/>
            <pc:sldLayoutMk cId="1779945743" sldId="2147484032"/>
          </pc:sldLayoutMkLst>
        </pc:sldLayoutChg>
        <pc:sldLayoutChg chg="add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395349893" sldId="2147484030"/>
            <pc:sldLayoutMk cId="2615800484" sldId="2147484033"/>
          </pc:sldLayoutMkLst>
        </pc:sldLayoutChg>
        <pc:sldLayoutChg chg="add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395349893" sldId="2147484030"/>
            <pc:sldLayoutMk cId="3505805907" sldId="2147484034"/>
          </pc:sldLayoutMkLst>
        </pc:sldLayoutChg>
        <pc:sldLayoutChg chg="add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395349893" sldId="2147484030"/>
            <pc:sldLayoutMk cId="912172673" sldId="2147484035"/>
          </pc:sldLayoutMkLst>
        </pc:sldLayoutChg>
        <pc:sldLayoutChg chg="add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395349893" sldId="2147484030"/>
            <pc:sldLayoutMk cId="195584599" sldId="2147484036"/>
          </pc:sldLayoutMkLst>
        </pc:sldLayoutChg>
        <pc:sldLayoutChg chg="add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395349893" sldId="2147484030"/>
            <pc:sldLayoutMk cId="2320217809" sldId="2147484037"/>
          </pc:sldLayoutMkLst>
        </pc:sldLayoutChg>
        <pc:sldLayoutChg chg="add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395349893" sldId="2147484030"/>
            <pc:sldLayoutMk cId="2347637592" sldId="2147484038"/>
          </pc:sldLayoutMkLst>
        </pc:sldLayoutChg>
        <pc:sldLayoutChg chg="add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395349893" sldId="2147484030"/>
            <pc:sldLayoutMk cId="2351437149" sldId="2147484039"/>
          </pc:sldLayoutMkLst>
        </pc:sldLayoutChg>
        <pc:sldLayoutChg chg="add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395349893" sldId="2147484030"/>
            <pc:sldLayoutMk cId="3719477159" sldId="2147484040"/>
          </pc:sldLayoutMkLst>
        </pc:sldLayoutChg>
        <pc:sldLayoutChg chg="add mod replId">
          <pc:chgData name="Hill, Claudia G" userId="S::cghill@murrieta.k12.ca.us::cb433c4b-89bd-4f7e-b703-dfe617d2f8c8" providerId="AD" clId="Web-{B770BDDF-E746-E771-41E8-15401E98F65A}" dt="2023-02-06T17:40:11.043" v="1"/>
          <pc:sldLayoutMkLst>
            <pc:docMk/>
            <pc:sldMasterMk cId="395349893" sldId="2147484030"/>
            <pc:sldLayoutMk cId="559227354" sldId="2147484041"/>
          </pc:sldLayoutMkLst>
        </pc:sldLayoutChg>
      </pc:sldMasterChg>
    </pc:docChg>
  </pc:docChgLst>
  <pc:docChgLst>
    <pc:chgData name="Hill, Claudia G" userId="S::cghill@murrieta.k12.ca.us::cb433c4b-89bd-4f7e-b703-dfe617d2f8c8" providerId="AD" clId="Web-{25F5254F-D2FC-9947-7E39-17C1DC227B2D}"/>
    <pc:docChg chg="modSld addMainMaster delMainMaster">
      <pc:chgData name="Hill, Claudia G" userId="S::cghill@murrieta.k12.ca.us::cb433c4b-89bd-4f7e-b703-dfe617d2f8c8" providerId="AD" clId="Web-{25F5254F-D2FC-9947-7E39-17C1DC227B2D}" dt="2023-02-02T23:40:07.356" v="109" actId="20577"/>
      <pc:docMkLst>
        <pc:docMk/>
      </pc:docMkLst>
      <pc:sldChg chg="addSp delSp modSp mod setBg modClrScheme delDesignElem chgLayout">
        <pc:chgData name="Hill, Claudia G" userId="S::cghill@murrieta.k12.ca.us::cb433c4b-89bd-4f7e-b703-dfe617d2f8c8" providerId="AD" clId="Web-{25F5254F-D2FC-9947-7E39-17C1DC227B2D}" dt="2023-02-02T23:25:26.492" v="11"/>
        <pc:sldMkLst>
          <pc:docMk/>
          <pc:sldMk cId="3113034411" sldId="258"/>
        </pc:sldMkLst>
        <pc:spChg chg="mod or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2" creationId="{B07B3DD5-CF08-4CDD-A535-3045563540C7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3" creationId="{117721CF-ABE0-4C8B-87B3-6DEC3470033B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3:50.614" v="2"/>
          <ac:spMkLst>
            <pc:docMk/>
            <pc:sldMk cId="3113034411" sldId="258"/>
            <ac:spMk id="10" creationId="{22AC4D5D-0A9D-43D6-A836-13B38BA1384F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3:50.614" v="2"/>
          <ac:spMkLst>
            <pc:docMk/>
            <pc:sldMk cId="3113034411" sldId="258"/>
            <ac:spMk id="11" creationId="{6929218D-E6E8-4BC7-9F4C-397A7FE5348C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4:28.756" v="4"/>
          <ac:spMkLst>
            <pc:docMk/>
            <pc:sldMk cId="3113034411" sldId="258"/>
            <ac:spMk id="12" creationId="{425C36D4-3B7B-47F6-A150-62ABFD2DE1EA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4:28.756" v="4"/>
          <ac:spMkLst>
            <pc:docMk/>
            <pc:sldMk cId="3113034411" sldId="258"/>
            <ac:spMk id="14" creationId="{E04858E8-E07C-4ADF-909E-EC05F7396AC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4:45.600" v="6"/>
          <ac:spMkLst>
            <pc:docMk/>
            <pc:sldMk cId="3113034411" sldId="258"/>
            <ac:spMk id="16" creationId="{A8384FB5-9ADC-4DDC-881B-597D56F5B15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4:28.756" v="4"/>
          <ac:spMkLst>
            <pc:docMk/>
            <pc:sldMk cId="3113034411" sldId="258"/>
            <ac:spMk id="17" creationId="{AD79B2F4-0AC8-479D-8453-7D4E8BCD1387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4:45.600" v="6"/>
          <ac:spMkLst>
            <pc:docMk/>
            <pc:sldMk cId="3113034411" sldId="258"/>
            <ac:spMk id="18" creationId="{1199E1B1-A8C0-4FE8-A5A8-1CB41D69F857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4:28.756" v="4"/>
          <ac:spMkLst>
            <pc:docMk/>
            <pc:sldMk cId="3113034411" sldId="258"/>
            <ac:spMk id="19" creationId="{E9591504-71D7-48D1-ADEA-674252BE395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4:45.600" v="6"/>
          <ac:spMkLst>
            <pc:docMk/>
            <pc:sldMk cId="3113034411" sldId="258"/>
            <ac:spMk id="20" creationId="{84A8DE83-DE75-4B41-9DB4-A7EC0B0DEC0B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4:45.600" v="6"/>
          <ac:spMkLst>
            <pc:docMk/>
            <pc:sldMk cId="3113034411" sldId="258"/>
            <ac:spMk id="21" creationId="{A7009A0A-BEF5-4EAC-AF15-E4F9F002E239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22" creationId="{B4D3D850-2041-4B7C-AED9-54DA385B14F7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4:54.366" v="8"/>
          <ac:spMkLst>
            <pc:docMk/>
            <pc:sldMk cId="3113034411" sldId="258"/>
            <ac:spMk id="24" creationId="{247AB924-1B87-43FC-B7C7-B112D5C51A0E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27" creationId="{77C2D141-F73C-4BF3-B3DF-D3BA74B8BE2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5:15.413" v="10"/>
          <ac:spMkLst>
            <pc:docMk/>
            <pc:sldMk cId="3113034411" sldId="258"/>
            <ac:spMk id="28" creationId="{14D8491E-61E0-4939-B77E-8B58E1127457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5:15.413" v="10"/>
          <ac:spMkLst>
            <pc:docMk/>
            <pc:sldMk cId="3113034411" sldId="258"/>
            <ac:spMk id="29" creationId="{E2129A46-8F64-4F45-A226-F09DCA07BFF9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30" creationId="{5707F116-8EC0-4822-9067-186AC8C96EB8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31" creationId="{D3EB41F8-8868-4FC3-8553-94FEE5A8B818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32" creationId="{49F1A7E4-819D-4D21-8E8B-32671A9F9853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33" creationId="{39671820-9967-4806-B0A7-4944C2A4A5F1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34" creationId="{CB64814D-A361-44E1-8D97-B83E41C8B280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35" creationId="{852A6879-032A-4946-9CCA-44D38BEDF5F5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36" creationId="{56AB08D7-F0FB-4965-B730-8B874214C283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37" creationId="{148D9297-49FA-43ED-AC6B-E2F153B3A5A6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5:26.492" v="11"/>
          <ac:spMkLst>
            <pc:docMk/>
            <pc:sldMk cId="3113034411" sldId="258"/>
            <ac:spMk id="38" creationId="{DB456AC5-2DFE-4E00-B0CE-30AAA2A3D676}"/>
          </ac:spMkLst>
        </pc:spChg>
        <pc:picChg chg="mod ord">
          <ac:chgData name="Hill, Claudia G" userId="S::cghill@murrieta.k12.ca.us::cb433c4b-89bd-4f7e-b703-dfe617d2f8c8" providerId="AD" clId="Web-{25F5254F-D2FC-9947-7E39-17C1DC227B2D}" dt="2023-02-02T23:25:26.492" v="11"/>
          <ac:picMkLst>
            <pc:docMk/>
            <pc:sldMk cId="3113034411" sldId="258"/>
            <ac:picMk id="4" creationId="{45DA9044-4B82-7540-96CD-4C802BB909E6}"/>
          </ac:picMkLst>
        </pc:picChg>
        <pc:picChg chg="mod ord">
          <ac:chgData name="Hill, Claudia G" userId="S::cghill@murrieta.k12.ca.us::cb433c4b-89bd-4f7e-b703-dfe617d2f8c8" providerId="AD" clId="Web-{25F5254F-D2FC-9947-7E39-17C1DC227B2D}" dt="2023-02-02T23:25:26.492" v="11"/>
          <ac:picMkLst>
            <pc:docMk/>
            <pc:sldMk cId="3113034411" sldId="258"/>
            <ac:picMk id="5" creationId="{55AE5725-FDF5-B64A-895A-61D692467152}"/>
          </ac:picMkLst>
        </pc:picChg>
        <pc:picChg chg="mod ord">
          <ac:chgData name="Hill, Claudia G" userId="S::cghill@murrieta.k12.ca.us::cb433c4b-89bd-4f7e-b703-dfe617d2f8c8" providerId="AD" clId="Web-{25F5254F-D2FC-9947-7E39-17C1DC227B2D}" dt="2023-02-02T23:25:26.492" v="11"/>
          <ac:picMkLst>
            <pc:docMk/>
            <pc:sldMk cId="3113034411" sldId="258"/>
            <ac:picMk id="8" creationId="{C4D33607-33C6-7B3A-E74F-31FBC21495C6}"/>
          </ac:picMkLst>
        </pc:picChg>
        <pc:cxnChg chg="add del">
          <ac:chgData name="Hill, Claudia G" userId="S::cghill@murrieta.k12.ca.us::cb433c4b-89bd-4f7e-b703-dfe617d2f8c8" providerId="AD" clId="Web-{25F5254F-D2FC-9947-7E39-17C1DC227B2D}" dt="2023-02-02T23:24:54.366" v="8"/>
          <ac:cxnSpMkLst>
            <pc:docMk/>
            <pc:sldMk cId="3113034411" sldId="258"/>
            <ac:cxnSpMk id="23" creationId="{99AE2756-0FC4-4155-83E7-58AAAB63E757}"/>
          </ac:cxnSpMkLst>
        </pc:cxnChg>
        <pc:cxnChg chg="add del">
          <ac:chgData name="Hill, Claudia G" userId="S::cghill@murrieta.k12.ca.us::cb433c4b-89bd-4f7e-b703-dfe617d2f8c8" providerId="AD" clId="Web-{25F5254F-D2FC-9947-7E39-17C1DC227B2D}" dt="2023-02-02T23:24:54.366" v="8"/>
          <ac:cxnSpMkLst>
            <pc:docMk/>
            <pc:sldMk cId="3113034411" sldId="258"/>
            <ac:cxnSpMk id="25" creationId="{818DC98F-4057-4645-B948-F604F39A9CFE}"/>
          </ac:cxnSpMkLst>
        </pc:cxnChg>
        <pc:cxnChg chg="add del">
          <ac:chgData name="Hill, Claudia G" userId="S::cghill@murrieta.k12.ca.us::cb433c4b-89bd-4f7e-b703-dfe617d2f8c8" providerId="AD" clId="Web-{25F5254F-D2FC-9947-7E39-17C1DC227B2D}" dt="2023-02-02T23:24:54.366" v="8"/>
          <ac:cxnSpMkLst>
            <pc:docMk/>
            <pc:sldMk cId="3113034411" sldId="258"/>
            <ac:cxnSpMk id="26" creationId="{DAD2B705-4A9B-408D-AA80-4F41045E09DE}"/>
          </ac:cxnSpMkLst>
        </pc:cxnChg>
      </pc:sldChg>
      <pc:sldChg chg="addSp delSp modSp mod setBg modClrScheme setClrOvrMap chgLayout">
        <pc:chgData name="Hill, Claudia G" userId="S::cghill@murrieta.k12.ca.us::cb433c4b-89bd-4f7e-b703-dfe617d2f8c8" providerId="AD" clId="Web-{25F5254F-D2FC-9947-7E39-17C1DC227B2D}" dt="2023-02-02T23:30:44.421" v="49"/>
        <pc:sldMkLst>
          <pc:docMk/>
          <pc:sldMk cId="741454454" sldId="260"/>
        </pc:sldMkLst>
        <pc:spChg chg="mod ord">
          <ac:chgData name="Hill, Claudia G" userId="S::cghill@murrieta.k12.ca.us::cb433c4b-89bd-4f7e-b703-dfe617d2f8c8" providerId="AD" clId="Web-{25F5254F-D2FC-9947-7E39-17C1DC227B2D}" dt="2023-02-02T23:30:44.421" v="49"/>
          <ac:spMkLst>
            <pc:docMk/>
            <pc:sldMk cId="741454454" sldId="260"/>
            <ac:spMk id="2" creationId="{D2127476-B01B-9844-AEA0-E533C1B5D023}"/>
          </ac:spMkLst>
        </pc:spChg>
        <pc:spChg chg="mod">
          <ac:chgData name="Hill, Claudia G" userId="S::cghill@murrieta.k12.ca.us::cb433c4b-89bd-4f7e-b703-dfe617d2f8c8" providerId="AD" clId="Web-{25F5254F-D2FC-9947-7E39-17C1DC227B2D}" dt="2023-02-02T23:30:44.421" v="49"/>
          <ac:spMkLst>
            <pc:docMk/>
            <pc:sldMk cId="741454454" sldId="260"/>
            <ac:spMk id="3" creationId="{791487C3-BB11-4BBA-BD17-CBDDA8A0386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27.041" v="23"/>
          <ac:spMkLst>
            <pc:docMk/>
            <pc:sldMk cId="741454454" sldId="260"/>
            <ac:spMk id="9" creationId="{B5FA7C47-B7C1-4D2E-AB49-ED23BA34BA83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27.041" v="23"/>
          <ac:spMkLst>
            <pc:docMk/>
            <pc:sldMk cId="741454454" sldId="260"/>
            <ac:spMk id="11" creationId="{596EE156-ABF1-4329-A6BA-03B4254E0877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27.041" v="23"/>
          <ac:spMkLst>
            <pc:docMk/>
            <pc:sldMk cId="741454454" sldId="260"/>
            <ac:spMk id="13" creationId="{19B9933F-AAB3-444A-8BB5-9CA194A8BC63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27.041" v="23"/>
          <ac:spMkLst>
            <pc:docMk/>
            <pc:sldMk cId="741454454" sldId="260"/>
            <ac:spMk id="15" creationId="{7D20183A-0B1D-4A1F-89B1-ADBEDBC6E54E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27.041" v="23"/>
          <ac:spMkLst>
            <pc:docMk/>
            <pc:sldMk cId="741454454" sldId="260"/>
            <ac:spMk id="17" creationId="{131031D3-26CD-4214-A9A4-5857EFA15A0C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0:44.421" v="49"/>
          <ac:spMkLst>
            <pc:docMk/>
            <pc:sldMk cId="741454454" sldId="260"/>
            <ac:spMk id="19" creationId="{2B566528-1B12-4246-9431-5C2D7D081168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0:44.421" v="49"/>
          <ac:spMkLst>
            <pc:docMk/>
            <pc:sldMk cId="741454454" sldId="260"/>
            <ac:spMk id="28" creationId="{B5FA7C47-B7C1-4D2E-AB49-ED23BA34BA83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0:44.421" v="49"/>
          <ac:spMkLst>
            <pc:docMk/>
            <pc:sldMk cId="741454454" sldId="260"/>
            <ac:spMk id="30" creationId="{596EE156-ABF1-4329-A6BA-03B4254E0877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0:44.421" v="49"/>
          <ac:spMkLst>
            <pc:docMk/>
            <pc:sldMk cId="741454454" sldId="260"/>
            <ac:spMk id="32" creationId="{19B9933F-AAB3-444A-8BB5-9CA194A8BC63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0:44.421" v="49"/>
          <ac:spMkLst>
            <pc:docMk/>
            <pc:sldMk cId="741454454" sldId="260"/>
            <ac:spMk id="34" creationId="{7D20183A-0B1D-4A1F-89B1-ADBEDBC6E54E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0:44.421" v="49"/>
          <ac:spMkLst>
            <pc:docMk/>
            <pc:sldMk cId="741454454" sldId="260"/>
            <ac:spMk id="36" creationId="{131031D3-26CD-4214-A9A4-5857EFA15A0C}"/>
          </ac:spMkLst>
        </pc:spChg>
        <pc:grpChg chg="add del">
          <ac:chgData name="Hill, Claudia G" userId="S::cghill@murrieta.k12.ca.us::cb433c4b-89bd-4f7e-b703-dfe617d2f8c8" providerId="AD" clId="Web-{25F5254F-D2FC-9947-7E39-17C1DC227B2D}" dt="2023-02-02T23:30:44.421" v="49"/>
          <ac:grpSpMkLst>
            <pc:docMk/>
            <pc:sldMk cId="741454454" sldId="260"/>
            <ac:grpSpMk id="20" creationId="{828A5161-06F1-46CF-8AD7-844680A59E13}"/>
          </ac:grpSpMkLst>
        </pc:grpChg>
        <pc:grpChg chg="add del">
          <ac:chgData name="Hill, Claudia G" userId="S::cghill@murrieta.k12.ca.us::cb433c4b-89bd-4f7e-b703-dfe617d2f8c8" providerId="AD" clId="Web-{25F5254F-D2FC-9947-7E39-17C1DC227B2D}" dt="2023-02-02T23:30:44.421" v="49"/>
          <ac:grpSpMkLst>
            <pc:docMk/>
            <pc:sldMk cId="741454454" sldId="260"/>
            <ac:grpSpMk id="22" creationId="{5995D10D-E9C9-47DB-AE7E-801FEF38F5C9}"/>
          </ac:grpSpMkLst>
        </pc:grpChg>
        <pc:graphicFrameChg chg="mod ord modGraphic">
          <ac:chgData name="Hill, Claudia G" userId="S::cghill@murrieta.k12.ca.us::cb433c4b-89bd-4f7e-b703-dfe617d2f8c8" providerId="AD" clId="Web-{25F5254F-D2FC-9947-7E39-17C1DC227B2D}" dt="2023-02-02T23:30:44.421" v="49"/>
          <ac:graphicFrameMkLst>
            <pc:docMk/>
            <pc:sldMk cId="741454454" sldId="260"/>
            <ac:graphicFrameMk id="4" creationId="{52C0E9E7-D755-2747-9EFE-A9CA1EF097A9}"/>
          </ac:graphicFrameMkLst>
        </pc:graphicFrameChg>
      </pc:sldChg>
      <pc:sldChg chg="addSp delSp modSp mod modClrScheme delDesignElem chgLayout">
        <pc:chgData name="Hill, Claudia G" userId="S::cghill@murrieta.k12.ca.us::cb433c4b-89bd-4f7e-b703-dfe617d2f8c8" providerId="AD" clId="Web-{25F5254F-D2FC-9947-7E39-17C1DC227B2D}" dt="2023-02-02T23:34:28.036" v="59"/>
        <pc:sldMkLst>
          <pc:docMk/>
          <pc:sldMk cId="500279962" sldId="264"/>
        </pc:sldMkLst>
        <pc:spChg chg="mod ord">
          <ac:chgData name="Hill, Claudia G" userId="S::cghill@murrieta.k12.ca.us::cb433c4b-89bd-4f7e-b703-dfe617d2f8c8" providerId="AD" clId="Web-{25F5254F-D2FC-9947-7E39-17C1DC227B2D}" dt="2023-02-02T23:34:28.036" v="59"/>
          <ac:spMkLst>
            <pc:docMk/>
            <pc:sldMk cId="500279962" sldId="264"/>
            <ac:spMk id="2" creationId="{00000000-0000-0000-0000-000000000000}"/>
          </ac:spMkLst>
        </pc:spChg>
        <pc:spChg chg="mod">
          <ac:chgData name="Hill, Claudia G" userId="S::cghill@murrieta.k12.ca.us::cb433c4b-89bd-4f7e-b703-dfe617d2f8c8" providerId="AD" clId="Web-{25F5254F-D2FC-9947-7E39-17C1DC227B2D}" dt="2023-02-02T23:34:28.036" v="59"/>
          <ac:spMkLst>
            <pc:docMk/>
            <pc:sldMk cId="500279962" sldId="264"/>
            <ac:spMk id="3" creationId="{00000000-0000-0000-0000-000000000000}"/>
          </ac:spMkLst>
        </pc:spChg>
        <pc:spChg chg="del">
          <ac:chgData name="Hill, Claudia G" userId="S::cghill@murrieta.k12.ca.us::cb433c4b-89bd-4f7e-b703-dfe617d2f8c8" providerId="AD" clId="Web-{25F5254F-D2FC-9947-7E39-17C1DC227B2D}" dt="2023-02-02T23:23:27.801" v="0"/>
          <ac:spMkLst>
            <pc:docMk/>
            <pc:sldMk cId="500279962" sldId="264"/>
            <ac:spMk id="10" creationId="{3BCB5F6A-9EB0-40B0-9D13-3023E9A20508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4:28.036" v="59"/>
          <ac:spMkLst>
            <pc:docMk/>
            <pc:sldMk cId="500279962" sldId="264"/>
            <ac:spMk id="12" creationId="{59264BFD-360D-430E-B593-7BC0D00FBDEE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4:28.036" v="59"/>
          <ac:spMkLst>
            <pc:docMk/>
            <pc:sldMk cId="500279962" sldId="264"/>
            <ac:spMk id="18" creationId="{F249C1C3-EBDE-4C27-BD12-A6AE40A4DBC7}"/>
          </ac:spMkLst>
        </pc:spChg>
        <pc:grpChg chg="add">
          <ac:chgData name="Hill, Claudia G" userId="S::cghill@murrieta.k12.ca.us::cb433c4b-89bd-4f7e-b703-dfe617d2f8c8" providerId="AD" clId="Web-{25F5254F-D2FC-9947-7E39-17C1DC227B2D}" dt="2023-02-02T23:34:28.036" v="59"/>
          <ac:grpSpMkLst>
            <pc:docMk/>
            <pc:sldMk cId="500279962" sldId="264"/>
            <ac:grpSpMk id="14" creationId="{A4538145-ACBA-40C0-AFBD-DE742723D579}"/>
          </ac:grpSpMkLst>
        </pc:grpChg>
        <pc:picChg chg="mod">
          <ac:chgData name="Hill, Claudia G" userId="S::cghill@murrieta.k12.ca.us::cb433c4b-89bd-4f7e-b703-dfe617d2f8c8" providerId="AD" clId="Web-{25F5254F-D2FC-9947-7E39-17C1DC227B2D}" dt="2023-02-02T23:34:28.036" v="59"/>
          <ac:picMkLst>
            <pc:docMk/>
            <pc:sldMk cId="500279962" sldId="264"/>
            <ac:picMk id="7" creationId="{00000000-0000-0000-0000-000000000000}"/>
          </ac:picMkLst>
        </pc:picChg>
      </pc:sldChg>
      <pc:sldChg chg="addSp modSp mod setBg modClrScheme chgLayout">
        <pc:chgData name="Hill, Claudia G" userId="S::cghill@murrieta.k12.ca.us::cb433c4b-89bd-4f7e-b703-dfe617d2f8c8" providerId="AD" clId="Web-{25F5254F-D2FC-9947-7E39-17C1DC227B2D}" dt="2023-02-02T23:34:07.160" v="57"/>
        <pc:sldMkLst>
          <pc:docMk/>
          <pc:sldMk cId="3958972980" sldId="265"/>
        </pc:sldMkLst>
        <pc:spChg chg="mod ord">
          <ac:chgData name="Hill, Claudia G" userId="S::cghill@murrieta.k12.ca.us::cb433c4b-89bd-4f7e-b703-dfe617d2f8c8" providerId="AD" clId="Web-{25F5254F-D2FC-9947-7E39-17C1DC227B2D}" dt="2023-02-02T23:34:07.160" v="57"/>
          <ac:spMkLst>
            <pc:docMk/>
            <pc:sldMk cId="3958972980" sldId="265"/>
            <ac:spMk id="2" creationId="{71C56E11-E945-A44E-BCAD-218C2C845C5E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34:07.160" v="57"/>
          <ac:spMkLst>
            <pc:docMk/>
            <pc:sldMk cId="3958972980" sldId="265"/>
            <ac:spMk id="3" creationId="{53397FAD-DDBC-7B40-9257-7420183EAD54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4:07.160" v="57"/>
          <ac:spMkLst>
            <pc:docMk/>
            <pc:sldMk cId="3958972980" sldId="265"/>
            <ac:spMk id="8" creationId="{D8D7C0D3-896F-4BBB-A220-33D724ED0CCE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4:07.160" v="57"/>
          <ac:spMkLst>
            <pc:docMk/>
            <pc:sldMk cId="3958972980" sldId="265"/>
            <ac:spMk id="10" creationId="{2AA3A18B-202B-4C39-BC9E-ED4D6E98D8C5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4:07.160" v="57"/>
          <ac:spMkLst>
            <pc:docMk/>
            <pc:sldMk cId="3958972980" sldId="265"/>
            <ac:spMk id="12" creationId="{AC94672E-068C-4CF1-8438-22EA8E7C652E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4:07.160" v="57"/>
          <ac:spMkLst>
            <pc:docMk/>
            <pc:sldMk cId="3958972980" sldId="265"/>
            <ac:spMk id="14" creationId="{3B48638D-7038-4CAA-88F7-1E3494C4DD11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4:07.160" v="57"/>
          <ac:spMkLst>
            <pc:docMk/>
            <pc:sldMk cId="3958972980" sldId="265"/>
            <ac:spMk id="16" creationId="{7BA74AD2-45D9-4D21-A436-71C6744C16AD}"/>
          </ac:spMkLst>
        </pc:spChg>
      </pc:sldChg>
      <pc:sldChg chg="addSp modSp mod setBg modClrScheme chgLayout">
        <pc:chgData name="Hill, Claudia G" userId="S::cghill@murrieta.k12.ca.us::cb433c4b-89bd-4f7e-b703-dfe617d2f8c8" providerId="AD" clId="Web-{25F5254F-D2FC-9947-7E39-17C1DC227B2D}" dt="2023-02-02T23:36:20.101" v="77"/>
        <pc:sldMkLst>
          <pc:docMk/>
          <pc:sldMk cId="1136912555" sldId="266"/>
        </pc:sldMkLst>
        <pc:spChg chg="mod ord">
          <ac:chgData name="Hill, Claudia G" userId="S::cghill@murrieta.k12.ca.us::cb433c4b-89bd-4f7e-b703-dfe617d2f8c8" providerId="AD" clId="Web-{25F5254F-D2FC-9947-7E39-17C1DC227B2D}" dt="2023-02-02T23:36:20.101" v="77"/>
          <ac:spMkLst>
            <pc:docMk/>
            <pc:sldMk cId="1136912555" sldId="266"/>
            <ac:spMk id="2" creationId="{5E9DDB64-BBD6-5041-BB47-3BA282462B4D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36:20.101" v="77"/>
          <ac:spMkLst>
            <pc:docMk/>
            <pc:sldMk cId="1136912555" sldId="266"/>
            <ac:spMk id="3" creationId="{1EFC15DC-5DA0-DE40-BD2A-1F2D315D4246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6:20.101" v="77"/>
          <ac:spMkLst>
            <pc:docMk/>
            <pc:sldMk cId="1136912555" sldId="266"/>
            <ac:spMk id="8" creationId="{827B839B-9ADE-406B-8590-F1CAEDED45A1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6:20.101" v="77"/>
          <ac:spMkLst>
            <pc:docMk/>
            <pc:sldMk cId="1136912555" sldId="266"/>
            <ac:spMk id="10" creationId="{CFE45BF0-46DB-408C-B5F7-7B11716805D4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6:20.101" v="77"/>
          <ac:spMkLst>
            <pc:docMk/>
            <pc:sldMk cId="1136912555" sldId="266"/>
            <ac:spMk id="12" creationId="{2AEBC8F2-97B1-41B4-93F1-2D289E197FBA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6:20.101" v="77"/>
          <ac:spMkLst>
            <pc:docMk/>
            <pc:sldMk cId="1136912555" sldId="266"/>
            <ac:spMk id="14" creationId="{472E3A19-F5D5-48FC-BB9C-48C2F68F598B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6:20.101" v="77"/>
          <ac:spMkLst>
            <pc:docMk/>
            <pc:sldMk cId="1136912555" sldId="266"/>
            <ac:spMk id="16" creationId="{7A62E32F-BB65-43A8-8EB5-92346890E549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6:20.101" v="77"/>
          <ac:spMkLst>
            <pc:docMk/>
            <pc:sldMk cId="1136912555" sldId="266"/>
            <ac:spMk id="18" creationId="{14E91B64-9FCC-451E-AFB4-A827D6329367}"/>
          </ac:spMkLst>
        </pc:spChg>
      </pc:sldChg>
      <pc:sldChg chg="addSp modSp mod setBg modClrScheme chgLayout">
        <pc:chgData name="Hill, Claudia G" userId="S::cghill@murrieta.k12.ca.us::cb433c4b-89bd-4f7e-b703-dfe617d2f8c8" providerId="AD" clId="Web-{25F5254F-D2FC-9947-7E39-17C1DC227B2D}" dt="2023-02-02T23:36:29.007" v="78"/>
        <pc:sldMkLst>
          <pc:docMk/>
          <pc:sldMk cId="2528654481" sldId="267"/>
        </pc:sldMkLst>
        <pc:spChg chg="mod ord">
          <ac:chgData name="Hill, Claudia G" userId="S::cghill@murrieta.k12.ca.us::cb433c4b-89bd-4f7e-b703-dfe617d2f8c8" providerId="AD" clId="Web-{25F5254F-D2FC-9947-7E39-17C1DC227B2D}" dt="2023-02-02T23:36:29.007" v="78"/>
          <ac:spMkLst>
            <pc:docMk/>
            <pc:sldMk cId="2528654481" sldId="267"/>
            <ac:spMk id="2" creationId="{F8B28CAD-890D-644E-8EE5-1F2F7B37CC09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36:29.007" v="78"/>
          <ac:spMkLst>
            <pc:docMk/>
            <pc:sldMk cId="2528654481" sldId="267"/>
            <ac:spMk id="3" creationId="{096A3CD0-AF83-A547-A679-44B73D2B79A3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6:29.007" v="78"/>
          <ac:spMkLst>
            <pc:docMk/>
            <pc:sldMk cId="2528654481" sldId="267"/>
            <ac:spMk id="8" creationId="{6A1473A6-3F22-483E-8A30-80B9D2B14592}"/>
          </ac:spMkLst>
        </pc:spChg>
        <pc:grpChg chg="add">
          <ac:chgData name="Hill, Claudia G" userId="S::cghill@murrieta.k12.ca.us::cb433c4b-89bd-4f7e-b703-dfe617d2f8c8" providerId="AD" clId="Web-{25F5254F-D2FC-9947-7E39-17C1DC227B2D}" dt="2023-02-02T23:36:29.007" v="78"/>
          <ac:grpSpMkLst>
            <pc:docMk/>
            <pc:sldMk cId="2528654481" sldId="267"/>
            <ac:grpSpMk id="10" creationId="{AA1375E3-3E53-4D75-BAB7-E5929BFCB25F}"/>
          </ac:grpSpMkLst>
        </pc:grpChg>
      </pc:sldChg>
      <pc:sldChg chg="addSp delSp modSp mod setBg modClrScheme chgLayout">
        <pc:chgData name="Hill, Claudia G" userId="S::cghill@murrieta.k12.ca.us::cb433c4b-89bd-4f7e-b703-dfe617d2f8c8" providerId="AD" clId="Web-{25F5254F-D2FC-9947-7E39-17C1DC227B2D}" dt="2023-02-02T23:36:47.695" v="85"/>
        <pc:sldMkLst>
          <pc:docMk/>
          <pc:sldMk cId="3386939530" sldId="268"/>
        </pc:sldMkLst>
        <pc:spChg chg="mod ord">
          <ac:chgData name="Hill, Claudia G" userId="S::cghill@murrieta.k12.ca.us::cb433c4b-89bd-4f7e-b703-dfe617d2f8c8" providerId="AD" clId="Web-{25F5254F-D2FC-9947-7E39-17C1DC227B2D}" dt="2023-02-02T23:36:47.695" v="85"/>
          <ac:spMkLst>
            <pc:docMk/>
            <pc:sldMk cId="3386939530" sldId="268"/>
            <ac:spMk id="2" creationId="{59C71924-131A-F247-BD38-6D4F6CECBDD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0.601" v="80"/>
          <ac:spMkLst>
            <pc:docMk/>
            <pc:sldMk cId="3386939530" sldId="268"/>
            <ac:spMk id="9" creationId="{379C0369-A022-4605-B2F4-7773B74CCC12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0.601" v="80"/>
          <ac:spMkLst>
            <pc:docMk/>
            <pc:sldMk cId="3386939530" sldId="268"/>
            <ac:spMk id="11" creationId="{FFFD28B7-CC22-4615-B487-71F011040163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0.601" v="80"/>
          <ac:spMkLst>
            <pc:docMk/>
            <pc:sldMk cId="3386939530" sldId="268"/>
            <ac:spMk id="13" creationId="{712E4DE6-A2E5-4786-B1B9-795E13D1294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0.601" v="80"/>
          <ac:spMkLst>
            <pc:docMk/>
            <pc:sldMk cId="3386939530" sldId="268"/>
            <ac:spMk id="15" creationId="{176DEB1C-09CA-478A-AEEF-963E8989731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0.601" v="80"/>
          <ac:spMkLst>
            <pc:docMk/>
            <pc:sldMk cId="3386939530" sldId="268"/>
            <ac:spMk id="17" creationId="{28861D55-9A89-4552-8E10-2201E1991DB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3.570" v="82"/>
          <ac:spMkLst>
            <pc:docMk/>
            <pc:sldMk cId="3386939530" sldId="268"/>
            <ac:spMk id="19" creationId="{0ADD3505-D816-4666-AAAA-42EC992FAFC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3.570" v="82"/>
          <ac:spMkLst>
            <pc:docMk/>
            <pc:sldMk cId="3386939530" sldId="268"/>
            <ac:spMk id="20" creationId="{B4269A41-C387-4555-A18D-F1B4E366CD01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3.570" v="82"/>
          <ac:spMkLst>
            <pc:docMk/>
            <pc:sldMk cId="3386939530" sldId="268"/>
            <ac:spMk id="21" creationId="{911C1882-1ABB-473F-836B-DE0066ABAC90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3.570" v="82"/>
          <ac:spMkLst>
            <pc:docMk/>
            <pc:sldMk cId="3386939530" sldId="268"/>
            <ac:spMk id="22" creationId="{336533B6-75CC-4F87-B044-A8241FBF772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3.570" v="82"/>
          <ac:spMkLst>
            <pc:docMk/>
            <pc:sldMk cId="3386939530" sldId="268"/>
            <ac:spMk id="23" creationId="{77EAB586-FBDB-4496-82AC-22F1856379C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7.680" v="84"/>
          <ac:spMkLst>
            <pc:docMk/>
            <pc:sldMk cId="3386939530" sldId="268"/>
            <ac:spMk id="25" creationId="{24747089-0322-4B03-B224-817DD4C8B70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7.680" v="84"/>
          <ac:spMkLst>
            <pc:docMk/>
            <pc:sldMk cId="3386939530" sldId="268"/>
            <ac:spMk id="26" creationId="{7228512D-3055-4911-A4D1-4A084C9C4201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7.680" v="84"/>
          <ac:spMkLst>
            <pc:docMk/>
            <pc:sldMk cId="3386939530" sldId="268"/>
            <ac:spMk id="27" creationId="{3C98C7BF-70D9-4D19-BD2D-D808991FDF60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7.680" v="84"/>
          <ac:spMkLst>
            <pc:docMk/>
            <pc:sldMk cId="3386939530" sldId="268"/>
            <ac:spMk id="28" creationId="{B497CCB5-5FC2-473C-AFCC-2430CEF1DF71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7.680" v="84"/>
          <ac:spMkLst>
            <pc:docMk/>
            <pc:sldMk cId="3386939530" sldId="268"/>
            <ac:spMk id="29" creationId="{599C8C75-BFDF-44E7-A028-EEB5EDD58817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6:47.680" v="84"/>
          <ac:spMkLst>
            <pc:docMk/>
            <pc:sldMk cId="3386939530" sldId="268"/>
            <ac:spMk id="30" creationId="{FFD685C2-1A84-41DE-BFA0-0A068F83D2D2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6:47.695" v="85"/>
          <ac:spMkLst>
            <pc:docMk/>
            <pc:sldMk cId="3386939530" sldId="268"/>
            <ac:spMk id="32" creationId="{A4AC5506-6312-4701-8D3C-40187889A947}"/>
          </ac:spMkLst>
        </pc:spChg>
        <pc:graphicFrameChg chg="mod modGraphic">
          <ac:chgData name="Hill, Claudia G" userId="S::cghill@murrieta.k12.ca.us::cb433c4b-89bd-4f7e-b703-dfe617d2f8c8" providerId="AD" clId="Web-{25F5254F-D2FC-9947-7E39-17C1DC227B2D}" dt="2023-02-02T23:36:47.695" v="85"/>
          <ac:graphicFrameMkLst>
            <pc:docMk/>
            <pc:sldMk cId="3386939530" sldId="268"/>
            <ac:graphicFrameMk id="4" creationId="{F6DF3DD9-69C1-AC47-A4A8-147CE6104BFA}"/>
          </ac:graphicFrameMkLst>
        </pc:graphicFrameChg>
      </pc:sldChg>
      <pc:sldChg chg="addSp modSp mod setBg modClrScheme chgLayout">
        <pc:chgData name="Hill, Claudia G" userId="S::cghill@murrieta.k12.ca.us::cb433c4b-89bd-4f7e-b703-dfe617d2f8c8" providerId="AD" clId="Web-{25F5254F-D2FC-9947-7E39-17C1DC227B2D}" dt="2023-02-02T23:37:05.852" v="86"/>
        <pc:sldMkLst>
          <pc:docMk/>
          <pc:sldMk cId="2036653685" sldId="269"/>
        </pc:sldMkLst>
        <pc:spChg chg="mod ord">
          <ac:chgData name="Hill, Claudia G" userId="S::cghill@murrieta.k12.ca.us::cb433c4b-89bd-4f7e-b703-dfe617d2f8c8" providerId="AD" clId="Web-{25F5254F-D2FC-9947-7E39-17C1DC227B2D}" dt="2023-02-02T23:37:05.852" v="86"/>
          <ac:spMkLst>
            <pc:docMk/>
            <pc:sldMk cId="2036653685" sldId="269"/>
            <ac:spMk id="2" creationId="{C7A1BD5C-D7CD-8843-AC1F-0A0A124B2EDE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37:05.852" v="86"/>
          <ac:spMkLst>
            <pc:docMk/>
            <pc:sldMk cId="2036653685" sldId="269"/>
            <ac:spMk id="3" creationId="{0F23D1C0-0FC7-1640-8D6D-D3782ACD6D39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05.852" v="86"/>
          <ac:spMkLst>
            <pc:docMk/>
            <pc:sldMk cId="2036653685" sldId="269"/>
            <ac:spMk id="8" creationId="{6A1473A6-3F22-483E-8A30-80B9D2B14592}"/>
          </ac:spMkLst>
        </pc:spChg>
        <pc:grpChg chg="add">
          <ac:chgData name="Hill, Claudia G" userId="S::cghill@murrieta.k12.ca.us::cb433c4b-89bd-4f7e-b703-dfe617d2f8c8" providerId="AD" clId="Web-{25F5254F-D2FC-9947-7E39-17C1DC227B2D}" dt="2023-02-02T23:37:05.852" v="86"/>
          <ac:grpSpMkLst>
            <pc:docMk/>
            <pc:sldMk cId="2036653685" sldId="269"/>
            <ac:grpSpMk id="10" creationId="{AA1375E3-3E53-4D75-BAB7-E5929BFCB25F}"/>
          </ac:grpSpMkLst>
        </pc:grpChg>
      </pc:sldChg>
      <pc:sldChg chg="addSp modSp mod setBg modClrScheme chgLayout">
        <pc:chgData name="Hill, Claudia G" userId="S::cghill@murrieta.k12.ca.us::cb433c4b-89bd-4f7e-b703-dfe617d2f8c8" providerId="AD" clId="Web-{25F5254F-D2FC-9947-7E39-17C1DC227B2D}" dt="2023-02-02T23:38:06.103" v="98"/>
        <pc:sldMkLst>
          <pc:docMk/>
          <pc:sldMk cId="2769224685" sldId="270"/>
        </pc:sldMkLst>
        <pc:spChg chg="mod ord">
          <ac:chgData name="Hill, Claudia G" userId="S::cghill@murrieta.k12.ca.us::cb433c4b-89bd-4f7e-b703-dfe617d2f8c8" providerId="AD" clId="Web-{25F5254F-D2FC-9947-7E39-17C1DC227B2D}" dt="2023-02-02T23:38:06.103" v="98"/>
          <ac:spMkLst>
            <pc:docMk/>
            <pc:sldMk cId="2769224685" sldId="270"/>
            <ac:spMk id="2" creationId="{368BAD78-B141-2E4F-BD01-D4AA019A9043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8:06.103" v="98"/>
          <ac:spMkLst>
            <pc:docMk/>
            <pc:sldMk cId="2769224685" sldId="270"/>
            <ac:spMk id="9" creationId="{1825AC39-5F85-4CAA-8A81-A1287086B2B6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8:06.103" v="98"/>
          <ac:spMkLst>
            <pc:docMk/>
            <pc:sldMk cId="2769224685" sldId="270"/>
            <ac:spMk id="11" creationId="{95DA4D23-37FC-4B90-8188-F0377C5FF44B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8:06.103" v="98"/>
          <ac:spMkLst>
            <pc:docMk/>
            <pc:sldMk cId="2769224685" sldId="270"/>
            <ac:spMk id="13" creationId="{A7A4B465-FBCC-4CD4-89A1-82992A7B47FF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8:06.103" v="98"/>
          <ac:spMkLst>
            <pc:docMk/>
            <pc:sldMk cId="2769224685" sldId="270"/>
            <ac:spMk id="15" creationId="{909E572F-9CDC-4214-9D42-FF0017649590}"/>
          </ac:spMkLst>
        </pc:spChg>
        <pc:graphicFrameChg chg="mod ord modGraphic">
          <ac:chgData name="Hill, Claudia G" userId="S::cghill@murrieta.k12.ca.us::cb433c4b-89bd-4f7e-b703-dfe617d2f8c8" providerId="AD" clId="Web-{25F5254F-D2FC-9947-7E39-17C1DC227B2D}" dt="2023-02-02T23:38:06.103" v="98"/>
          <ac:graphicFrameMkLst>
            <pc:docMk/>
            <pc:sldMk cId="2769224685" sldId="270"/>
            <ac:graphicFrameMk id="4" creationId="{1D2E36C0-4260-0B40-87AF-820B10DECBFE}"/>
          </ac:graphicFrameMkLst>
        </pc:graphicFrameChg>
      </pc:sldChg>
      <pc:sldChg chg="modSp mod modClrScheme chgLayout">
        <pc:chgData name="Hill, Claudia G" userId="S::cghill@murrieta.k12.ca.us::cb433c4b-89bd-4f7e-b703-dfe617d2f8c8" providerId="AD" clId="Web-{25F5254F-D2FC-9947-7E39-17C1DC227B2D}" dt="2023-02-02T23:25:15.413" v="10"/>
        <pc:sldMkLst>
          <pc:docMk/>
          <pc:sldMk cId="3043235354" sldId="271"/>
        </pc:sldMkLst>
        <pc:spChg chg="mod ord">
          <ac:chgData name="Hill, Claudia G" userId="S::cghill@murrieta.k12.ca.us::cb433c4b-89bd-4f7e-b703-dfe617d2f8c8" providerId="AD" clId="Web-{25F5254F-D2FC-9947-7E39-17C1DC227B2D}" dt="2023-02-02T23:25:15.413" v="10"/>
          <ac:spMkLst>
            <pc:docMk/>
            <pc:sldMk cId="3043235354" sldId="271"/>
            <ac:spMk id="2" creationId="{8BA55187-C06F-4D2A-B652-12A94E855B15}"/>
          </ac:spMkLst>
        </pc:spChg>
      </pc:sldChg>
      <pc:sldChg chg="addSp modSp mod modClrScheme chgLayout">
        <pc:chgData name="Hill, Claudia G" userId="S::cghill@murrieta.k12.ca.us::cb433c4b-89bd-4f7e-b703-dfe617d2f8c8" providerId="AD" clId="Web-{25F5254F-D2FC-9947-7E39-17C1DC227B2D}" dt="2023-02-02T23:34:13.629" v="58"/>
        <pc:sldMkLst>
          <pc:docMk/>
          <pc:sldMk cId="925751219" sldId="273"/>
        </pc:sldMkLst>
        <pc:spChg chg="mod ord">
          <ac:chgData name="Hill, Claudia G" userId="S::cghill@murrieta.k12.ca.us::cb433c4b-89bd-4f7e-b703-dfe617d2f8c8" providerId="AD" clId="Web-{25F5254F-D2FC-9947-7E39-17C1DC227B2D}" dt="2023-02-02T23:34:13.629" v="58"/>
          <ac:spMkLst>
            <pc:docMk/>
            <pc:sldMk cId="925751219" sldId="273"/>
            <ac:spMk id="2" creationId="{AF8D94D0-F1D0-441D-B863-151CEE432DAC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34:13.629" v="58"/>
          <ac:spMkLst>
            <pc:docMk/>
            <pc:sldMk cId="925751219" sldId="273"/>
            <ac:spMk id="3" creationId="{C258070C-1CCD-41E3-B8B5-A739F40D0B72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4:13.629" v="58"/>
          <ac:spMkLst>
            <pc:docMk/>
            <pc:sldMk cId="925751219" sldId="273"/>
            <ac:spMk id="9" creationId="{59264BFD-360D-430E-B593-7BC0D00FBDEE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4:13.629" v="58"/>
          <ac:spMkLst>
            <pc:docMk/>
            <pc:sldMk cId="925751219" sldId="273"/>
            <ac:spMk id="15" creationId="{F249C1C3-EBDE-4C27-BD12-A6AE40A4DBC7}"/>
          </ac:spMkLst>
        </pc:spChg>
        <pc:grpChg chg="add">
          <ac:chgData name="Hill, Claudia G" userId="S::cghill@murrieta.k12.ca.us::cb433c4b-89bd-4f7e-b703-dfe617d2f8c8" providerId="AD" clId="Web-{25F5254F-D2FC-9947-7E39-17C1DC227B2D}" dt="2023-02-02T23:34:13.629" v="58"/>
          <ac:grpSpMkLst>
            <pc:docMk/>
            <pc:sldMk cId="925751219" sldId="273"/>
            <ac:grpSpMk id="11" creationId="{A4538145-ACBA-40C0-AFBD-DE742723D579}"/>
          </ac:grpSpMkLst>
        </pc:grpChg>
        <pc:picChg chg="mod ord">
          <ac:chgData name="Hill, Claudia G" userId="S::cghill@murrieta.k12.ca.us::cb433c4b-89bd-4f7e-b703-dfe617d2f8c8" providerId="AD" clId="Web-{25F5254F-D2FC-9947-7E39-17C1DC227B2D}" dt="2023-02-02T23:34:13.629" v="58"/>
          <ac:picMkLst>
            <pc:docMk/>
            <pc:sldMk cId="925751219" sldId="273"/>
            <ac:picMk id="4" creationId="{28E1195A-0E80-41C6-9B21-40E8ACEC292F}"/>
          </ac:picMkLst>
        </pc:picChg>
      </pc:sldChg>
      <pc:sldChg chg="addSp delSp modSp mod setBg modClrScheme chgLayout">
        <pc:chgData name="Hill, Claudia G" userId="S::cghill@murrieta.k12.ca.us::cb433c4b-89bd-4f7e-b703-dfe617d2f8c8" providerId="AD" clId="Web-{25F5254F-D2FC-9947-7E39-17C1DC227B2D}" dt="2023-02-02T23:35:54.256" v="76"/>
        <pc:sldMkLst>
          <pc:docMk/>
          <pc:sldMk cId="2763745861" sldId="274"/>
        </pc:sldMkLst>
        <pc:spChg chg="mod ord">
          <ac:chgData name="Hill, Claudia G" userId="S::cghill@murrieta.k12.ca.us::cb433c4b-89bd-4f7e-b703-dfe617d2f8c8" providerId="AD" clId="Web-{25F5254F-D2FC-9947-7E39-17C1DC227B2D}" dt="2023-02-02T23:35:54.256" v="76"/>
          <ac:spMkLst>
            <pc:docMk/>
            <pc:sldMk cId="2763745861" sldId="274"/>
            <ac:spMk id="2" creationId="{76230508-8CFC-1D4D-BAC7-C1E472259D63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35:54.256" v="76"/>
          <ac:spMkLst>
            <pc:docMk/>
            <pc:sldMk cId="2763745861" sldId="274"/>
            <ac:spMk id="3" creationId="{B00EBC85-C860-8749-A77B-05190E9AC2A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5:21.037" v="67"/>
          <ac:spMkLst>
            <pc:docMk/>
            <pc:sldMk cId="2763745861" sldId="274"/>
            <ac:spMk id="9" creationId="{6166C6D1-23AC-49C4-BA07-238E4E9F8CEB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5:21.037" v="67"/>
          <ac:spMkLst>
            <pc:docMk/>
            <pc:sldMk cId="2763745861" sldId="274"/>
            <ac:spMk id="11" creationId="{1C091803-41C2-48E0-9228-5148460C747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5:21.037" v="67"/>
          <ac:spMkLst>
            <pc:docMk/>
            <pc:sldMk cId="2763745861" sldId="274"/>
            <ac:spMk id="13" creationId="{B775CD93-9DF2-48CB-9F57-1BCA9A46C7FA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5:21.037" v="67"/>
          <ac:spMkLst>
            <pc:docMk/>
            <pc:sldMk cId="2763745861" sldId="274"/>
            <ac:spMk id="15" creationId="{E186B68C-84BC-4A6E-99D1-EE87483C134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5:28.162" v="69"/>
          <ac:spMkLst>
            <pc:docMk/>
            <pc:sldMk cId="2763745861" sldId="274"/>
            <ac:spMk id="17" creationId="{8B3A2D1A-45FC-4F95-B150-1C13EF2F6D0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5:28.162" v="69"/>
          <ac:spMkLst>
            <pc:docMk/>
            <pc:sldMk cId="2763745861" sldId="274"/>
            <ac:spMk id="18" creationId="{39C3C864-C625-4883-B868-9A4C470F4DD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5:31.162" v="71"/>
          <ac:spMkLst>
            <pc:docMk/>
            <pc:sldMk cId="2763745861" sldId="274"/>
            <ac:spMk id="20" creationId="{81AEB8A9-B768-4E30-BA55-D919E6687343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5:54.256" v="76"/>
          <ac:spMkLst>
            <pc:docMk/>
            <pc:sldMk cId="2763745861" sldId="274"/>
            <ac:spMk id="22" creationId="{73DE2CFE-42F2-48F0-8706-5264E012B10C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5:54.225" v="75"/>
          <ac:spMkLst>
            <pc:docMk/>
            <pc:sldMk cId="2763745861" sldId="274"/>
            <ac:spMk id="28" creationId="{59264BFD-360D-430E-B593-7BC0D00FBDEE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5:54.225" v="75"/>
          <ac:spMkLst>
            <pc:docMk/>
            <pc:sldMk cId="2763745861" sldId="274"/>
            <ac:spMk id="34" creationId="{F249C1C3-EBDE-4C27-BD12-A6AE40A4DBC7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5:54.256" v="76"/>
          <ac:spMkLst>
            <pc:docMk/>
            <pc:sldMk cId="2763745861" sldId="274"/>
            <ac:spMk id="36" creationId="{59264BFD-360D-430E-B593-7BC0D00FBDEE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5:54.256" v="76"/>
          <ac:spMkLst>
            <pc:docMk/>
            <pc:sldMk cId="2763745861" sldId="274"/>
            <ac:spMk id="38" creationId="{F249C1C3-EBDE-4C27-BD12-A6AE40A4DBC7}"/>
          </ac:spMkLst>
        </pc:spChg>
        <pc:grpChg chg="add del">
          <ac:chgData name="Hill, Claudia G" userId="S::cghill@murrieta.k12.ca.us::cb433c4b-89bd-4f7e-b703-dfe617d2f8c8" providerId="AD" clId="Web-{25F5254F-D2FC-9947-7E39-17C1DC227B2D}" dt="2023-02-02T23:35:54.225" v="75"/>
          <ac:grpSpMkLst>
            <pc:docMk/>
            <pc:sldMk cId="2763745861" sldId="274"/>
            <ac:grpSpMk id="30" creationId="{A4538145-ACBA-40C0-AFBD-DE742723D579}"/>
          </ac:grpSpMkLst>
        </pc:grpChg>
        <pc:grpChg chg="add">
          <ac:chgData name="Hill, Claudia G" userId="S::cghill@murrieta.k12.ca.us::cb433c4b-89bd-4f7e-b703-dfe617d2f8c8" providerId="AD" clId="Web-{25F5254F-D2FC-9947-7E39-17C1DC227B2D}" dt="2023-02-02T23:35:54.256" v="76"/>
          <ac:grpSpMkLst>
            <pc:docMk/>
            <pc:sldMk cId="2763745861" sldId="274"/>
            <ac:grpSpMk id="37" creationId="{A4538145-ACBA-40C0-AFBD-DE742723D579}"/>
          </ac:grpSpMkLst>
        </pc:grpChg>
        <pc:picChg chg="del mod">
          <ac:chgData name="Hill, Claudia G" userId="S::cghill@murrieta.k12.ca.us::cb433c4b-89bd-4f7e-b703-dfe617d2f8c8" providerId="AD" clId="Web-{25F5254F-D2FC-9947-7E39-17C1DC227B2D}" dt="2023-02-02T23:35:45.225" v="73"/>
          <ac:picMkLst>
            <pc:docMk/>
            <pc:sldMk cId="2763745861" sldId="274"/>
            <ac:picMk id="4" creationId="{743A0DDA-7A10-49CE-A0B1-27190BAAA2C2}"/>
          </ac:picMkLst>
        </pc:picChg>
        <pc:picChg chg="add del">
          <ac:chgData name="Hill, Claudia G" userId="S::cghill@murrieta.k12.ca.us::cb433c4b-89bd-4f7e-b703-dfe617d2f8c8" providerId="AD" clId="Web-{25F5254F-D2FC-9947-7E39-17C1DC227B2D}" dt="2023-02-02T23:35:54.225" v="75"/>
          <ac:picMkLst>
            <pc:docMk/>
            <pc:sldMk cId="2763745861" sldId="274"/>
            <ac:picMk id="24" creationId="{94654EDB-5860-648C-C037-78494771F0E8}"/>
          </ac:picMkLst>
        </pc:picChg>
        <pc:picChg chg="add">
          <ac:chgData name="Hill, Claudia G" userId="S::cghill@murrieta.k12.ca.us::cb433c4b-89bd-4f7e-b703-dfe617d2f8c8" providerId="AD" clId="Web-{25F5254F-D2FC-9947-7E39-17C1DC227B2D}" dt="2023-02-02T23:35:54.256" v="76"/>
          <ac:picMkLst>
            <pc:docMk/>
            <pc:sldMk cId="2763745861" sldId="274"/>
            <ac:picMk id="39" creationId="{8093B1D7-23AE-950A-7854-33BEDCE8AEC7}"/>
          </ac:picMkLst>
        </pc:picChg>
      </pc:sldChg>
      <pc:sldChg chg="addSp delSp modSp mod setBg modClrScheme setClrOvrMap chgLayout">
        <pc:chgData name="Hill, Claudia G" userId="S::cghill@murrieta.k12.ca.us::cb433c4b-89bd-4f7e-b703-dfe617d2f8c8" providerId="AD" clId="Web-{25F5254F-D2FC-9947-7E39-17C1DC227B2D}" dt="2023-02-02T23:32:12.158" v="55" actId="20577"/>
        <pc:sldMkLst>
          <pc:docMk/>
          <pc:sldMk cId="2783188326" sldId="276"/>
        </pc:sldMkLst>
        <pc:spChg chg="mod ord">
          <ac:chgData name="Hill, Claudia G" userId="S::cghill@murrieta.k12.ca.us::cb433c4b-89bd-4f7e-b703-dfe617d2f8c8" providerId="AD" clId="Web-{25F5254F-D2FC-9947-7E39-17C1DC227B2D}" dt="2023-02-02T23:31:02.343" v="50"/>
          <ac:spMkLst>
            <pc:docMk/>
            <pc:sldMk cId="2783188326" sldId="276"/>
            <ac:spMk id="2" creationId="{4E2C2416-685D-B843-97BD-8F3C53B6E7D9}"/>
          </ac:spMkLst>
        </pc:spChg>
        <pc:spChg chg="add del mod ord">
          <ac:chgData name="Hill, Claudia G" userId="S::cghill@murrieta.k12.ca.us::cb433c4b-89bd-4f7e-b703-dfe617d2f8c8" providerId="AD" clId="Web-{25F5254F-D2FC-9947-7E39-17C1DC227B2D}" dt="2023-02-02T23:27:45.026" v="29"/>
          <ac:spMkLst>
            <pc:docMk/>
            <pc:sldMk cId="2783188326" sldId="276"/>
            <ac:spMk id="3" creationId="{0DA8CDE3-EB88-C446-8BCC-E6859DEA03B0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45.011" v="28"/>
          <ac:spMkLst>
            <pc:docMk/>
            <pc:sldMk cId="2783188326" sldId="276"/>
            <ac:spMk id="8" creationId="{827B839B-9ADE-406B-8590-F1CAEDED45A1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40.370" v="26"/>
          <ac:spMkLst>
            <pc:docMk/>
            <pc:sldMk cId="2783188326" sldId="276"/>
            <ac:spMk id="10" creationId="{2B566528-1B12-4246-9431-5C2D7D08116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45.011" v="28"/>
          <ac:spMkLst>
            <pc:docMk/>
            <pc:sldMk cId="2783188326" sldId="276"/>
            <ac:spMk id="14" creationId="{472E3A19-F5D5-48FC-BB9C-48C2F68F598B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40.370" v="26"/>
          <ac:spMkLst>
            <pc:docMk/>
            <pc:sldMk cId="2783188326" sldId="276"/>
            <ac:spMk id="16" creationId="{D3F51FEB-38FB-4F6C-9F7B-2F2AFAB65463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40.370" v="26"/>
          <ac:spMkLst>
            <pc:docMk/>
            <pc:sldMk cId="2783188326" sldId="276"/>
            <ac:spMk id="18" creationId="{1E547BA6-BAE0-43BB-A7CA-60F69CE252F0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45.011" v="28"/>
          <ac:spMkLst>
            <pc:docMk/>
            <pc:sldMk cId="2783188326" sldId="276"/>
            <ac:spMk id="20" creationId="{CFE45BF0-46DB-408C-B5F7-7B11716805D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45.011" v="28"/>
          <ac:spMkLst>
            <pc:docMk/>
            <pc:sldMk cId="2783188326" sldId="276"/>
            <ac:spMk id="21" creationId="{2AEBC8F2-97B1-41B4-93F1-2D289E197FBA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45.011" v="28"/>
          <ac:spMkLst>
            <pc:docMk/>
            <pc:sldMk cId="2783188326" sldId="276"/>
            <ac:spMk id="22" creationId="{7A62E32F-BB65-43A8-8EB5-92346890E54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45.011" v="28"/>
          <ac:spMkLst>
            <pc:docMk/>
            <pc:sldMk cId="2783188326" sldId="276"/>
            <ac:spMk id="23" creationId="{14E91B64-9FCC-451E-AFB4-A827D6329367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45.011" v="28"/>
          <ac:spMkLst>
            <pc:docMk/>
            <pc:sldMk cId="2783188326" sldId="276"/>
            <ac:spMk id="24" creationId="{0DA8CDE3-EB88-C446-8BCC-E6859DEA03B0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1:55.313" v="53"/>
          <ac:spMkLst>
            <pc:docMk/>
            <pc:sldMk cId="2783188326" sldId="276"/>
            <ac:spMk id="32" creationId="{B50AB553-2A96-4A92-96F2-93548E09695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1:55.282" v="52"/>
          <ac:spMkLst>
            <pc:docMk/>
            <pc:sldMk cId="2783188326" sldId="276"/>
            <ac:spMk id="37" creationId="{B50AB553-2A96-4A92-96F2-93548E096954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1:55.313" v="53"/>
          <ac:spMkLst>
            <pc:docMk/>
            <pc:sldMk cId="2783188326" sldId="276"/>
            <ac:spMk id="39" creationId="{B50AB553-2A96-4A92-96F2-93548E096954}"/>
          </ac:spMkLst>
        </pc:spChg>
        <pc:grpChg chg="add del">
          <ac:chgData name="Hill, Claudia G" userId="S::cghill@murrieta.k12.ca.us::cb433c4b-89bd-4f7e-b703-dfe617d2f8c8" providerId="AD" clId="Web-{25F5254F-D2FC-9947-7E39-17C1DC227B2D}" dt="2023-02-02T23:27:40.370" v="26"/>
          <ac:grpSpMkLst>
            <pc:docMk/>
            <pc:sldMk cId="2783188326" sldId="276"/>
            <ac:grpSpMk id="12" creationId="{07EAA094-9CF6-4695-958A-33D9BCAA9474}"/>
          </ac:grpSpMkLst>
        </pc:grpChg>
        <pc:graphicFrameChg chg="add del">
          <ac:chgData name="Hill, Claudia G" userId="S::cghill@murrieta.k12.ca.us::cb433c4b-89bd-4f7e-b703-dfe617d2f8c8" providerId="AD" clId="Web-{25F5254F-D2FC-9947-7E39-17C1DC227B2D}" dt="2023-02-02T23:27:40.370" v="26"/>
          <ac:graphicFrameMkLst>
            <pc:docMk/>
            <pc:sldMk cId="2783188326" sldId="276"/>
            <ac:graphicFrameMk id="5" creationId="{4BCEB5AA-F38D-5E5F-35EA-51BB650029CF}"/>
          </ac:graphicFrameMkLst>
        </pc:graphicFrameChg>
        <pc:graphicFrameChg chg="add mod modGraphic">
          <ac:chgData name="Hill, Claudia G" userId="S::cghill@murrieta.k12.ca.us::cb433c4b-89bd-4f7e-b703-dfe617d2f8c8" providerId="AD" clId="Web-{25F5254F-D2FC-9947-7E39-17C1DC227B2D}" dt="2023-02-02T23:32:12.158" v="55" actId="20577"/>
          <ac:graphicFrameMkLst>
            <pc:docMk/>
            <pc:sldMk cId="2783188326" sldId="276"/>
            <ac:graphicFrameMk id="26" creationId="{D49DA1F9-BD8D-44FF-E4E8-5CEC81ADFF1B}"/>
          </ac:graphicFrameMkLst>
        </pc:graphicFrameChg>
        <pc:picChg chg="add del">
          <ac:chgData name="Hill, Claudia G" userId="S::cghill@murrieta.k12.ca.us::cb433c4b-89bd-4f7e-b703-dfe617d2f8c8" providerId="AD" clId="Web-{25F5254F-D2FC-9947-7E39-17C1DC227B2D}" dt="2023-02-02T23:27:40.370" v="26"/>
          <ac:picMkLst>
            <pc:docMk/>
            <pc:sldMk cId="2783188326" sldId="276"/>
            <ac:picMk id="6" creationId="{82778953-360C-0054-E8CA-577A052D1648}"/>
          </ac:picMkLst>
        </pc:picChg>
        <pc:picChg chg="add mod">
          <ac:chgData name="Hill, Claudia G" userId="S::cghill@murrieta.k12.ca.us::cb433c4b-89bd-4f7e-b703-dfe617d2f8c8" providerId="AD" clId="Web-{25F5254F-D2FC-9947-7E39-17C1DC227B2D}" dt="2023-02-02T23:31:55.313" v="53"/>
          <ac:picMkLst>
            <pc:docMk/>
            <pc:sldMk cId="2783188326" sldId="276"/>
            <ac:picMk id="28" creationId="{1AA6F857-606C-F3CC-07D2-0223C4A74DB5}"/>
          </ac:picMkLst>
        </pc:picChg>
      </pc:sldChg>
      <pc:sldChg chg="addSp delSp modSp mod setBg modClrScheme setClrOvrMap chgLayout">
        <pc:chgData name="Hill, Claudia G" userId="S::cghill@murrieta.k12.ca.us::cb433c4b-89bd-4f7e-b703-dfe617d2f8c8" providerId="AD" clId="Web-{25F5254F-D2FC-9947-7E39-17C1DC227B2D}" dt="2023-02-02T23:40:07.356" v="109" actId="20577"/>
        <pc:sldMkLst>
          <pc:docMk/>
          <pc:sldMk cId="528677890" sldId="280"/>
        </pc:sldMkLst>
        <pc:spChg chg="mod ord">
          <ac:chgData name="Hill, Claudia G" userId="S::cghill@murrieta.k12.ca.us::cb433c4b-89bd-4f7e-b703-dfe617d2f8c8" providerId="AD" clId="Web-{25F5254F-D2FC-9947-7E39-17C1DC227B2D}" dt="2023-02-02T23:39:47.121" v="108"/>
          <ac:spMkLst>
            <pc:docMk/>
            <pc:sldMk cId="528677890" sldId="280"/>
            <ac:spMk id="2" creationId="{DFBFC27A-2B08-0540-976E-20550A6B107A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40:07.356" v="109" actId="20577"/>
          <ac:spMkLst>
            <pc:docMk/>
            <pc:sldMk cId="528677890" sldId="280"/>
            <ac:spMk id="3" creationId="{B69E2198-C3F1-BE41-A58D-66AF2A3B102E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16.463" v="100"/>
          <ac:spMkLst>
            <pc:docMk/>
            <pc:sldMk cId="528677890" sldId="280"/>
            <ac:spMk id="8" creationId="{76EFD3D9-44F0-4267-BCC1-1613E79D827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16.463" v="100"/>
          <ac:spMkLst>
            <pc:docMk/>
            <pc:sldMk cId="528677890" sldId="280"/>
            <ac:spMk id="10" creationId="{A779A851-95D6-41AF-937A-B0E4B7F6FA8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16.463" v="100"/>
          <ac:spMkLst>
            <pc:docMk/>
            <pc:sldMk cId="528677890" sldId="280"/>
            <ac:spMk id="12" creationId="{953FB2E7-B6CB-429C-81EB-D9516D6D5C8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16.463" v="100"/>
          <ac:spMkLst>
            <pc:docMk/>
            <pc:sldMk cId="528677890" sldId="280"/>
            <ac:spMk id="14" creationId="{2EC40DB1-B719-4A13-9A4D-0966B4B2786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16.463" v="100"/>
          <ac:spMkLst>
            <pc:docMk/>
            <pc:sldMk cId="528677890" sldId="280"/>
            <ac:spMk id="16" creationId="{82211336-CFF3-412D-868A-6679C1004C4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20.322" v="102"/>
          <ac:spMkLst>
            <pc:docMk/>
            <pc:sldMk cId="528677890" sldId="280"/>
            <ac:spMk id="18" creationId="{EA9A1751-C6A3-4477-8A0B-E39B6D3E18C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20.322" v="102"/>
          <ac:spMkLst>
            <pc:docMk/>
            <pc:sldMk cId="528677890" sldId="280"/>
            <ac:spMk id="19" creationId="{64151E4E-D344-4696-8247-CF6F223121E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20.322" v="102"/>
          <ac:spMkLst>
            <pc:docMk/>
            <pc:sldMk cId="528677890" sldId="280"/>
            <ac:spMk id="20" creationId="{6C0140D0-CF1D-4663-AE31-2C6D3D22FDC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20.322" v="102"/>
          <ac:spMkLst>
            <pc:docMk/>
            <pc:sldMk cId="528677890" sldId="280"/>
            <ac:spMk id="21" creationId="{F0569BAF-8EBE-447D-B1D4-6AF15B773CB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27.619" v="104"/>
          <ac:spMkLst>
            <pc:docMk/>
            <pc:sldMk cId="528677890" sldId="280"/>
            <ac:spMk id="23" creationId="{2B566528-1B12-4246-9431-5C2D7D08116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27.619" v="104"/>
          <ac:spMkLst>
            <pc:docMk/>
            <pc:sldMk cId="528677890" sldId="280"/>
            <ac:spMk id="24" creationId="{2E80C965-DB6D-4F81-9E9E-B027384D0BD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27.619" v="104"/>
          <ac:spMkLst>
            <pc:docMk/>
            <pc:sldMk cId="528677890" sldId="280"/>
            <ac:spMk id="25" creationId="{A580F890-B085-4E95-96AA-55AEBEC5CE6E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27.619" v="104"/>
          <ac:spMkLst>
            <pc:docMk/>
            <pc:sldMk cId="528677890" sldId="280"/>
            <ac:spMk id="26" creationId="{D3F51FEB-38FB-4F6C-9F7B-2F2AFAB65463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27.619" v="104"/>
          <ac:spMkLst>
            <pc:docMk/>
            <pc:sldMk cId="528677890" sldId="280"/>
            <ac:spMk id="27" creationId="{1E547BA6-BAE0-43BB-A7CA-60F69CE252F0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30.026" v="106"/>
          <ac:spMkLst>
            <pc:docMk/>
            <pc:sldMk cId="528677890" sldId="280"/>
            <ac:spMk id="29" creationId="{76EFD3D9-44F0-4267-BCC1-1613E79D827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30.026" v="106"/>
          <ac:spMkLst>
            <pc:docMk/>
            <pc:sldMk cId="528677890" sldId="280"/>
            <ac:spMk id="30" creationId="{A779A851-95D6-41AF-937A-B0E4B7F6FA8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30.026" v="106"/>
          <ac:spMkLst>
            <pc:docMk/>
            <pc:sldMk cId="528677890" sldId="280"/>
            <ac:spMk id="31" creationId="{953FB2E7-B6CB-429C-81EB-D9516D6D5C8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30.026" v="106"/>
          <ac:spMkLst>
            <pc:docMk/>
            <pc:sldMk cId="528677890" sldId="280"/>
            <ac:spMk id="32" creationId="{2EC40DB1-B719-4A13-9A4D-0966B4B2786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8:30.026" v="106"/>
          <ac:spMkLst>
            <pc:docMk/>
            <pc:sldMk cId="528677890" sldId="280"/>
            <ac:spMk id="33" creationId="{82211336-CFF3-412D-868A-6679C1004C4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9:47.121" v="108"/>
          <ac:spMkLst>
            <pc:docMk/>
            <pc:sldMk cId="528677890" sldId="280"/>
            <ac:spMk id="35" creationId="{EA9A1751-C6A3-4477-8A0B-E39B6D3E18C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9:47.121" v="108"/>
          <ac:spMkLst>
            <pc:docMk/>
            <pc:sldMk cId="528677890" sldId="280"/>
            <ac:spMk id="36" creationId="{64151E4E-D344-4696-8247-CF6F223121E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9:47.121" v="108"/>
          <ac:spMkLst>
            <pc:docMk/>
            <pc:sldMk cId="528677890" sldId="280"/>
            <ac:spMk id="37" creationId="{6C0140D0-CF1D-4663-AE31-2C6D3D22FDC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9:47.121" v="108"/>
          <ac:spMkLst>
            <pc:docMk/>
            <pc:sldMk cId="528677890" sldId="280"/>
            <ac:spMk id="38" creationId="{F0569BAF-8EBE-447D-B1D4-6AF15B773CB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9:47.121" v="108"/>
          <ac:spMkLst>
            <pc:docMk/>
            <pc:sldMk cId="528677890" sldId="280"/>
            <ac:spMk id="43" creationId="{76EFD3D9-44F0-4267-BCC1-1613E79D8274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9:47.121" v="108"/>
          <ac:spMkLst>
            <pc:docMk/>
            <pc:sldMk cId="528677890" sldId="280"/>
            <ac:spMk id="45" creationId="{A779A851-95D6-41AF-937A-B0E4B7F6FA8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9:47.121" v="108"/>
          <ac:spMkLst>
            <pc:docMk/>
            <pc:sldMk cId="528677890" sldId="280"/>
            <ac:spMk id="47" creationId="{953FB2E7-B6CB-429C-81EB-D9516D6D5C8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9:47.121" v="108"/>
          <ac:spMkLst>
            <pc:docMk/>
            <pc:sldMk cId="528677890" sldId="280"/>
            <ac:spMk id="49" creationId="{2EC40DB1-B719-4A13-9A4D-0966B4B27866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9:47.121" v="108"/>
          <ac:spMkLst>
            <pc:docMk/>
            <pc:sldMk cId="528677890" sldId="280"/>
            <ac:spMk id="51" creationId="{82211336-CFF3-412D-868A-6679C1004C45}"/>
          </ac:spMkLst>
        </pc:spChg>
      </pc:sldChg>
      <pc:sldChg chg="addSp delSp modSp mod setBg modClrScheme setClrOvrMap chgLayout">
        <pc:chgData name="Hill, Claudia G" userId="S::cghill@murrieta.k12.ca.us::cb433c4b-89bd-4f7e-b703-dfe617d2f8c8" providerId="AD" clId="Web-{25F5254F-D2FC-9947-7E39-17C1DC227B2D}" dt="2023-02-02T23:26:08.227" v="15"/>
        <pc:sldMkLst>
          <pc:docMk/>
          <pc:sldMk cId="813007318" sldId="286"/>
        </pc:sldMkLst>
        <pc:spChg chg="mod ord">
          <ac:chgData name="Hill, Claudia G" userId="S::cghill@murrieta.k12.ca.us::cb433c4b-89bd-4f7e-b703-dfe617d2f8c8" providerId="AD" clId="Web-{25F5254F-D2FC-9947-7E39-17C1DC227B2D}" dt="2023-02-02T23:26:08.227" v="15"/>
          <ac:spMkLst>
            <pc:docMk/>
            <pc:sldMk cId="813007318" sldId="286"/>
            <ac:spMk id="2" creationId="{7EFA5CC0-D272-40DA-90BA-E1DB12F4135E}"/>
          </ac:spMkLst>
        </pc:spChg>
        <pc:spChg chg="add del mod ord">
          <ac:chgData name="Hill, Claudia G" userId="S::cghill@murrieta.k12.ca.us::cb433c4b-89bd-4f7e-b703-dfe617d2f8c8" providerId="AD" clId="Web-{25F5254F-D2FC-9947-7E39-17C1DC227B2D}" dt="2023-02-02T23:26:08.227" v="15"/>
          <ac:spMkLst>
            <pc:docMk/>
            <pc:sldMk cId="813007318" sldId="286"/>
            <ac:spMk id="3" creationId="{A31A8843-8307-475D-9106-8F9709807158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6:08.227" v="15"/>
          <ac:spMkLst>
            <pc:docMk/>
            <pc:sldMk cId="813007318" sldId="286"/>
            <ac:spMk id="8" creationId="{76EFD3D9-44F0-4267-BCC1-1613E79D827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6:08.211" v="14"/>
          <ac:spMkLst>
            <pc:docMk/>
            <pc:sldMk cId="813007318" sldId="286"/>
            <ac:spMk id="10" creationId="{2B566528-1B12-4246-9431-5C2D7D08116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6:08.211" v="14"/>
          <ac:spMkLst>
            <pc:docMk/>
            <pc:sldMk cId="813007318" sldId="286"/>
            <ac:spMk id="12" creationId="{2E80C965-DB6D-4F81-9E9E-B027384D0BD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6:08.211" v="14"/>
          <ac:spMkLst>
            <pc:docMk/>
            <pc:sldMk cId="813007318" sldId="286"/>
            <ac:spMk id="14" creationId="{A580F890-B085-4E95-96AA-55AEBEC5CE6E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6:08.211" v="14"/>
          <ac:spMkLst>
            <pc:docMk/>
            <pc:sldMk cId="813007318" sldId="286"/>
            <ac:spMk id="16" creationId="{D3F51FEB-38FB-4F6C-9F7B-2F2AFAB65463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6:08.211" v="14"/>
          <ac:spMkLst>
            <pc:docMk/>
            <pc:sldMk cId="813007318" sldId="286"/>
            <ac:spMk id="18" creationId="{1E547BA6-BAE0-43BB-A7CA-60F69CE252F0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6:08.227" v="15"/>
          <ac:spMkLst>
            <pc:docMk/>
            <pc:sldMk cId="813007318" sldId="286"/>
            <ac:spMk id="20" creationId="{A779A851-95D6-41AF-937A-B0E4B7F6FA8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6:08.227" v="15"/>
          <ac:spMkLst>
            <pc:docMk/>
            <pc:sldMk cId="813007318" sldId="286"/>
            <ac:spMk id="21" creationId="{953FB2E7-B6CB-429C-81EB-D9516D6D5C8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6:08.227" v="15"/>
          <ac:spMkLst>
            <pc:docMk/>
            <pc:sldMk cId="813007318" sldId="286"/>
            <ac:spMk id="22" creationId="{2EC40DB1-B719-4A13-9A4D-0966B4B27866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6:08.227" v="15"/>
          <ac:spMkLst>
            <pc:docMk/>
            <pc:sldMk cId="813007318" sldId="286"/>
            <ac:spMk id="23" creationId="{82211336-CFF3-412D-868A-6679C1004C45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6:08.227" v="15"/>
          <ac:spMkLst>
            <pc:docMk/>
            <pc:sldMk cId="813007318" sldId="286"/>
            <ac:spMk id="24" creationId="{A31A8843-8307-475D-9106-8F9709807158}"/>
          </ac:spMkLst>
        </pc:spChg>
        <pc:graphicFrameChg chg="add del">
          <ac:chgData name="Hill, Claudia G" userId="S::cghill@murrieta.k12.ca.us::cb433c4b-89bd-4f7e-b703-dfe617d2f8c8" providerId="AD" clId="Web-{25F5254F-D2FC-9947-7E39-17C1DC227B2D}" dt="2023-02-02T23:26:08.211" v="14"/>
          <ac:graphicFrameMkLst>
            <pc:docMk/>
            <pc:sldMk cId="813007318" sldId="286"/>
            <ac:graphicFrameMk id="5" creationId="{E86BD808-2029-2B19-25E3-32C7D2BE857A}"/>
          </ac:graphicFrameMkLst>
        </pc:graphicFrameChg>
        <pc:picChg chg="add del">
          <ac:chgData name="Hill, Claudia G" userId="S::cghill@murrieta.k12.ca.us::cb433c4b-89bd-4f7e-b703-dfe617d2f8c8" providerId="AD" clId="Web-{25F5254F-D2FC-9947-7E39-17C1DC227B2D}" dt="2023-02-02T23:26:08.211" v="14"/>
          <ac:picMkLst>
            <pc:docMk/>
            <pc:sldMk cId="813007318" sldId="286"/>
            <ac:picMk id="6" creationId="{74549121-CF86-6C98-50F1-D37E71E4CC90}"/>
          </ac:picMkLst>
        </pc:picChg>
      </pc:sldChg>
      <pc:sldChg chg="addSp delSp modSp mod setBg modClrScheme setClrOvrMap chgLayout">
        <pc:chgData name="Hill, Claudia G" userId="S::cghill@murrieta.k12.ca.us::cb433c4b-89bd-4f7e-b703-dfe617d2f8c8" providerId="AD" clId="Web-{25F5254F-D2FC-9947-7E39-17C1DC227B2D}" dt="2023-02-02T23:29:48.123" v="48"/>
        <pc:sldMkLst>
          <pc:docMk/>
          <pc:sldMk cId="2620663293" sldId="288"/>
        </pc:sldMkLst>
        <pc:spChg chg="mod ord">
          <ac:chgData name="Hill, Claudia G" userId="S::cghill@murrieta.k12.ca.us::cb433c4b-89bd-4f7e-b703-dfe617d2f8c8" providerId="AD" clId="Web-{25F5254F-D2FC-9947-7E39-17C1DC227B2D}" dt="2023-02-02T23:29:48.123" v="48"/>
          <ac:spMkLst>
            <pc:docMk/>
            <pc:sldMk cId="2620663293" sldId="288"/>
            <ac:spMk id="2" creationId="{833C10C1-13DD-454E-8E1E-EF75AD169DBB}"/>
          </ac:spMkLst>
        </pc:spChg>
        <pc:spChg chg="add del mod ord">
          <ac:chgData name="Hill, Claudia G" userId="S::cghill@murrieta.k12.ca.us::cb433c4b-89bd-4f7e-b703-dfe617d2f8c8" providerId="AD" clId="Web-{25F5254F-D2FC-9947-7E39-17C1DC227B2D}" dt="2023-02-02T23:29:48.123" v="48"/>
          <ac:spMkLst>
            <pc:docMk/>
            <pc:sldMk cId="2620663293" sldId="288"/>
            <ac:spMk id="3" creationId="{DD711D52-A026-44E1-9DAC-13D45A85F23A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8.123" v="48"/>
          <ac:spMkLst>
            <pc:docMk/>
            <pc:sldMk cId="2620663293" sldId="288"/>
            <ac:spMk id="8" creationId="{76EFD3D9-44F0-4267-BCC1-1613E79D827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8.123" v="48"/>
          <ac:spMkLst>
            <pc:docMk/>
            <pc:sldMk cId="2620663293" sldId="288"/>
            <ac:spMk id="10" creationId="{A779A851-95D6-41AF-937A-B0E4B7F6FA8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8.123" v="48"/>
          <ac:spMkLst>
            <pc:docMk/>
            <pc:sldMk cId="2620663293" sldId="288"/>
            <ac:spMk id="12" creationId="{953FB2E7-B6CB-429C-81EB-D9516D6D5C8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8.123" v="48"/>
          <ac:spMkLst>
            <pc:docMk/>
            <pc:sldMk cId="2620663293" sldId="288"/>
            <ac:spMk id="14" creationId="{2EC40DB1-B719-4A13-9A4D-0966B4B2786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8.123" v="48"/>
          <ac:spMkLst>
            <pc:docMk/>
            <pc:sldMk cId="2620663293" sldId="288"/>
            <ac:spMk id="16" creationId="{82211336-CFF3-412D-868A-6679C1004C4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29.201" v="39"/>
          <ac:spMkLst>
            <pc:docMk/>
            <pc:sldMk cId="2620663293" sldId="288"/>
            <ac:spMk id="21" creationId="{8C3DEBB2-D54E-470C-86B3-631BDDF6CCA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29.201" v="39"/>
          <ac:spMkLst>
            <pc:docMk/>
            <pc:sldMk cId="2620663293" sldId="288"/>
            <ac:spMk id="23" creationId="{268033CC-D08D-4609-83FF-2537764F4F5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3.435" v="41"/>
          <ac:spMkLst>
            <pc:docMk/>
            <pc:sldMk cId="2620663293" sldId="288"/>
            <ac:spMk id="25" creationId="{76EFD3D9-44F0-4267-BCC1-1613E79D827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3.435" v="41"/>
          <ac:spMkLst>
            <pc:docMk/>
            <pc:sldMk cId="2620663293" sldId="288"/>
            <ac:spMk id="26" creationId="{A779A851-95D6-41AF-937A-B0E4B7F6FA8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3.435" v="41"/>
          <ac:spMkLst>
            <pc:docMk/>
            <pc:sldMk cId="2620663293" sldId="288"/>
            <ac:spMk id="27" creationId="{953FB2E7-B6CB-429C-81EB-D9516D6D5C8D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3.435" v="41"/>
          <ac:spMkLst>
            <pc:docMk/>
            <pc:sldMk cId="2620663293" sldId="288"/>
            <ac:spMk id="28" creationId="{2EC40DB1-B719-4A13-9A4D-0966B4B2786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3.435" v="41"/>
          <ac:spMkLst>
            <pc:docMk/>
            <pc:sldMk cId="2620663293" sldId="288"/>
            <ac:spMk id="29" creationId="{82211336-CFF3-412D-868A-6679C1004C4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7.810" v="43"/>
          <ac:spMkLst>
            <pc:docMk/>
            <pc:sldMk cId="2620663293" sldId="288"/>
            <ac:spMk id="31" creationId="{93D3D714-C49E-476F-B7F2-000D74BA133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7.810" v="43"/>
          <ac:spMkLst>
            <pc:docMk/>
            <pc:sldMk cId="2620663293" sldId="288"/>
            <ac:spMk id="32" creationId="{ED401E8E-4A93-4548-ACA5-89C2DB1BD05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7.810" v="43"/>
          <ac:spMkLst>
            <pc:docMk/>
            <pc:sldMk cId="2620663293" sldId="288"/>
            <ac:spMk id="33" creationId="{C56BEBC6-FD86-4AE0-9F81-AE62D157EB0A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7.810" v="43"/>
          <ac:spMkLst>
            <pc:docMk/>
            <pc:sldMk cId="2620663293" sldId="288"/>
            <ac:spMk id="34" creationId="{BF74AC2C-CACD-4E1A-8041-3F7043EEA52A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7.810" v="43"/>
          <ac:spMkLst>
            <pc:docMk/>
            <pc:sldMk cId="2620663293" sldId="288"/>
            <ac:spMk id="35" creationId="{CDB61CBA-11D3-4E24-8DB3-38A5EFA935E2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7.810" v="43"/>
          <ac:spMkLst>
            <pc:docMk/>
            <pc:sldMk cId="2620663293" sldId="288"/>
            <ac:spMk id="36" creationId="{09F092C7-BD3D-4C76-A8B7-D0C6049E7C02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37.810" v="43"/>
          <ac:spMkLst>
            <pc:docMk/>
            <pc:sldMk cId="2620663293" sldId="288"/>
            <ac:spMk id="37" creationId="{DD711D52-A026-44E1-9DAC-13D45A85F23A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0.654" v="45"/>
          <ac:spMkLst>
            <pc:docMk/>
            <pc:sldMk cId="2620663293" sldId="288"/>
            <ac:spMk id="39" creationId="{12FB12AE-71D1-47FD-9AC3-EE2C0742453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0.654" v="45"/>
          <ac:spMkLst>
            <pc:docMk/>
            <pc:sldMk cId="2620663293" sldId="288"/>
            <ac:spMk id="40" creationId="{64853C7E-3CBA-4464-865F-6044D94B1BE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0.654" v="45"/>
          <ac:spMkLst>
            <pc:docMk/>
            <pc:sldMk cId="2620663293" sldId="288"/>
            <ac:spMk id="41" creationId="{55EFEC59-B929-4851-9DEF-9106F27979A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0.654" v="45"/>
          <ac:spMkLst>
            <pc:docMk/>
            <pc:sldMk cId="2620663293" sldId="288"/>
            <ac:spMk id="42" creationId="{6C132392-D5FF-4588-8FA1-5BAD77BF646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0.654" v="45"/>
          <ac:spMkLst>
            <pc:docMk/>
            <pc:sldMk cId="2620663293" sldId="288"/>
            <ac:spMk id="43" creationId="{C7EAC045-695C-4E73-9B7C-AFD6FB22DA20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0.654" v="45"/>
          <ac:spMkLst>
            <pc:docMk/>
            <pc:sldMk cId="2620663293" sldId="288"/>
            <ac:spMk id="44" creationId="{404A7A3A-BEAE-4BC6-A163-5D0E5F8C466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0.654" v="45"/>
          <ac:spMkLst>
            <pc:docMk/>
            <pc:sldMk cId="2620663293" sldId="288"/>
            <ac:spMk id="45" creationId="{12ED3B7D-405D-4DFA-8608-B6DE7467183E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0.654" v="45"/>
          <ac:spMkLst>
            <pc:docMk/>
            <pc:sldMk cId="2620663293" sldId="288"/>
            <ac:spMk id="46" creationId="{DD711D52-A026-44E1-9DAC-13D45A85F23A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8.107" v="47"/>
          <ac:spMkLst>
            <pc:docMk/>
            <pc:sldMk cId="2620663293" sldId="288"/>
            <ac:spMk id="48" creationId="{B775CD93-9DF2-48CB-9F57-1BCA9A46C7FA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8.107" v="47"/>
          <ac:spMkLst>
            <pc:docMk/>
            <pc:sldMk cId="2620663293" sldId="288"/>
            <ac:spMk id="49" creationId="{6166C6D1-23AC-49C4-BA07-238E4E9F8CEB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8.107" v="47"/>
          <ac:spMkLst>
            <pc:docMk/>
            <pc:sldMk cId="2620663293" sldId="288"/>
            <ac:spMk id="50" creationId="{1C091803-41C2-48E0-9228-5148460C747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48.107" v="47"/>
          <ac:spMkLst>
            <pc:docMk/>
            <pc:sldMk cId="2620663293" sldId="288"/>
            <ac:spMk id="51" creationId="{DD711D52-A026-44E1-9DAC-13D45A85F23A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9:48.123" v="48"/>
          <ac:spMkLst>
            <pc:docMk/>
            <pc:sldMk cId="2620663293" sldId="288"/>
            <ac:spMk id="53" creationId="{8C3DEBB2-D54E-470C-86B3-631BDDF6CCA6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9:48.123" v="48"/>
          <ac:spMkLst>
            <pc:docMk/>
            <pc:sldMk cId="2620663293" sldId="288"/>
            <ac:spMk id="54" creationId="{268033CC-D08D-4609-83FF-2537764F4F55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29:48.123" v="48"/>
          <ac:spMkLst>
            <pc:docMk/>
            <pc:sldMk cId="2620663293" sldId="288"/>
            <ac:spMk id="55" creationId="{DD711D52-A026-44E1-9DAC-13D45A85F23A}"/>
          </ac:spMkLst>
        </pc:spChg>
        <pc:graphicFrameChg chg="add del">
          <ac:chgData name="Hill, Claudia G" userId="S::cghill@murrieta.k12.ca.us::cb433c4b-89bd-4f7e-b703-dfe617d2f8c8" providerId="AD" clId="Web-{25F5254F-D2FC-9947-7E39-17C1DC227B2D}" dt="2023-02-02T23:29:33.435" v="41"/>
          <ac:graphicFrameMkLst>
            <pc:docMk/>
            <pc:sldMk cId="2620663293" sldId="288"/>
            <ac:graphicFrameMk id="18" creationId="{E7649CCA-C11D-1C3A-4BD0-3009C8026943}"/>
          </ac:graphicFrameMkLst>
        </pc:graphicFrameChg>
      </pc:sldChg>
      <pc:sldChg chg="addSp delSp modSp mod setBg modClrScheme setClrOvrMap chgLayout">
        <pc:chgData name="Hill, Claudia G" userId="S::cghill@murrieta.k12.ca.us::cb433c4b-89bd-4f7e-b703-dfe617d2f8c8" providerId="AD" clId="Web-{25F5254F-D2FC-9947-7E39-17C1DC227B2D}" dt="2023-02-02T23:32:43.314" v="56"/>
        <pc:sldMkLst>
          <pc:docMk/>
          <pc:sldMk cId="326436009" sldId="289"/>
        </pc:sldMkLst>
        <pc:spChg chg="mod ord">
          <ac:chgData name="Hill, Claudia G" userId="S::cghill@murrieta.k12.ca.us::cb433c4b-89bd-4f7e-b703-dfe617d2f8c8" providerId="AD" clId="Web-{25F5254F-D2FC-9947-7E39-17C1DC227B2D}" dt="2023-02-02T23:32:43.314" v="56"/>
          <ac:spMkLst>
            <pc:docMk/>
            <pc:sldMk cId="326436009" sldId="289"/>
            <ac:spMk id="2" creationId="{7EFA5CC0-D272-40DA-90BA-E1DB12F4135E}"/>
          </ac:spMkLst>
        </pc:spChg>
        <pc:spChg chg="del mod ord">
          <ac:chgData name="Hill, Claudia G" userId="S::cghill@murrieta.k12.ca.us::cb433c4b-89bd-4f7e-b703-dfe617d2f8c8" providerId="AD" clId="Web-{25F5254F-D2FC-9947-7E39-17C1DC227B2D}" dt="2023-02-02T23:26:23.509" v="16"/>
          <ac:spMkLst>
            <pc:docMk/>
            <pc:sldMk cId="326436009" sldId="289"/>
            <ac:spMk id="3" creationId="{A31A8843-8307-475D-9106-8F970980715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06.153" v="37"/>
          <ac:spMkLst>
            <pc:docMk/>
            <pc:sldMk cId="326436009" sldId="289"/>
            <ac:spMk id="9" creationId="{2B566528-1B12-4246-9431-5C2D7D08116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06.153" v="37"/>
          <ac:spMkLst>
            <pc:docMk/>
            <pc:sldMk cId="326436009" sldId="289"/>
            <ac:spMk id="11" creationId="{2E80C965-DB6D-4F81-9E9E-B027384D0BD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06.153" v="37"/>
          <ac:spMkLst>
            <pc:docMk/>
            <pc:sldMk cId="326436009" sldId="289"/>
            <ac:spMk id="13" creationId="{A580F890-B085-4E95-96AA-55AEBEC5CE6E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06.153" v="37"/>
          <ac:spMkLst>
            <pc:docMk/>
            <pc:sldMk cId="326436009" sldId="289"/>
            <ac:spMk id="15" creationId="{D3F51FEB-38FB-4F6C-9F7B-2F2AFAB65463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06.153" v="37"/>
          <ac:spMkLst>
            <pc:docMk/>
            <pc:sldMk cId="326436009" sldId="289"/>
            <ac:spMk id="17" creationId="{1E547BA6-BAE0-43BB-A7CA-60F69CE252F0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02.997" v="34"/>
          <ac:spMkLst>
            <pc:docMk/>
            <pc:sldMk cId="326436009" sldId="289"/>
            <ac:spMk id="22" creationId="{6D1A2CED-DA9B-4CCF-8215-CFC65FE71603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06.028" v="36"/>
          <ac:spMkLst>
            <pc:docMk/>
            <pc:sldMk cId="326436009" sldId="289"/>
            <ac:spMk id="23" creationId="{6EBF06A5-4173-45DE-87B1-0791E098A37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02.997" v="34"/>
          <ac:spMkLst>
            <pc:docMk/>
            <pc:sldMk cId="326436009" sldId="289"/>
            <ac:spMk id="24" creationId="{562DFC44-A40C-4573-9230-B3EDB3EC8EEB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06.028" v="36"/>
          <ac:spMkLst>
            <pc:docMk/>
            <pc:sldMk cId="326436009" sldId="289"/>
            <ac:spMk id="25" creationId="{581DAA37-DAFB-47C9-9EE7-11C030BEC83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02.997" v="34"/>
          <ac:spMkLst>
            <pc:docMk/>
            <pc:sldMk cId="326436009" sldId="289"/>
            <ac:spMk id="26" creationId="{15589D35-CF9F-4DE9-A792-8571A09E9BC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9:06.028" v="36"/>
          <ac:spMkLst>
            <pc:docMk/>
            <pc:sldMk cId="326436009" sldId="289"/>
            <ac:spMk id="27" creationId="{F4CBD955-7E14-485C-919F-EC1D1B9BC25C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2:43.314" v="56"/>
          <ac:spMkLst>
            <pc:docMk/>
            <pc:sldMk cId="326436009" sldId="289"/>
            <ac:spMk id="32" creationId="{2B566528-1B12-4246-9431-5C2D7D08116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2:43.314" v="56"/>
          <ac:spMkLst>
            <pc:docMk/>
            <pc:sldMk cId="326436009" sldId="289"/>
            <ac:spMk id="33" creationId="{D3F51FEB-38FB-4F6C-9F7B-2F2AFAB65463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2:43.314" v="56"/>
          <ac:spMkLst>
            <pc:docMk/>
            <pc:sldMk cId="326436009" sldId="289"/>
            <ac:spMk id="34" creationId="{1E547BA6-BAE0-43BB-A7CA-60F69CE252F0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2:43.314" v="56"/>
          <ac:spMkLst>
            <pc:docMk/>
            <pc:sldMk cId="326436009" sldId="289"/>
            <ac:spMk id="40" creationId="{B50AB553-2A96-4A92-96F2-93548E096954}"/>
          </ac:spMkLst>
        </pc:spChg>
        <pc:grpChg chg="add del">
          <ac:chgData name="Hill, Claudia G" userId="S::cghill@murrieta.k12.ca.us::cb433c4b-89bd-4f7e-b703-dfe617d2f8c8" providerId="AD" clId="Web-{25F5254F-D2FC-9947-7E39-17C1DC227B2D}" dt="2023-02-02T23:32:43.314" v="56"/>
          <ac:grpSpMkLst>
            <pc:docMk/>
            <pc:sldMk cId="326436009" sldId="289"/>
            <ac:grpSpMk id="29" creationId="{07EAA094-9CF6-4695-958A-33D9BCAA9474}"/>
          </ac:grpSpMkLst>
        </pc:grpChg>
        <pc:graphicFrameChg chg="add mod modGraphic">
          <ac:chgData name="Hill, Claudia G" userId="S::cghill@murrieta.k12.ca.us::cb433c4b-89bd-4f7e-b703-dfe617d2f8c8" providerId="AD" clId="Web-{25F5254F-D2FC-9947-7E39-17C1DC227B2D}" dt="2023-02-02T23:32:43.314" v="56"/>
          <ac:graphicFrameMkLst>
            <pc:docMk/>
            <pc:sldMk cId="326436009" sldId="289"/>
            <ac:graphicFrameMk id="5" creationId="{5262E2B5-9BAD-0CA9-F9FB-128C0F8CEDFF}"/>
          </ac:graphicFrameMkLst>
        </pc:graphicFrameChg>
        <pc:picChg chg="add del">
          <ac:chgData name="Hill, Claudia G" userId="S::cghill@murrieta.k12.ca.us::cb433c4b-89bd-4f7e-b703-dfe617d2f8c8" providerId="AD" clId="Web-{25F5254F-D2FC-9947-7E39-17C1DC227B2D}" dt="2023-02-02T23:29:06.028" v="36"/>
          <ac:picMkLst>
            <pc:docMk/>
            <pc:sldMk cId="326436009" sldId="289"/>
            <ac:picMk id="19" creationId="{C523AC53-2204-3FEC-BFFA-88FBD69D8453}"/>
          </ac:picMkLst>
        </pc:picChg>
        <pc:picChg chg="add mod">
          <ac:chgData name="Hill, Claudia G" userId="S::cghill@murrieta.k12.ca.us::cb433c4b-89bd-4f7e-b703-dfe617d2f8c8" providerId="AD" clId="Web-{25F5254F-D2FC-9947-7E39-17C1DC227B2D}" dt="2023-02-02T23:32:43.314" v="56"/>
          <ac:picMkLst>
            <pc:docMk/>
            <pc:sldMk cId="326436009" sldId="289"/>
            <ac:picMk id="35" creationId="{61677462-C397-8BF9-9A96-D68CCC92C8A1}"/>
          </ac:picMkLst>
        </pc:picChg>
      </pc:sldChg>
      <pc:sldChg chg="addSp delSp modSp mod setBg modClrScheme setClrOvrMap chgLayout">
        <pc:chgData name="Hill, Claudia G" userId="S::cghill@murrieta.k12.ca.us::cb433c4b-89bd-4f7e-b703-dfe617d2f8c8" providerId="AD" clId="Web-{25F5254F-D2FC-9947-7E39-17C1DC227B2D}" dt="2023-02-02T23:27:05.744" v="21"/>
        <pc:sldMkLst>
          <pc:docMk/>
          <pc:sldMk cId="3526567646" sldId="290"/>
        </pc:sldMkLst>
        <pc:spChg chg="mod ord">
          <ac:chgData name="Hill, Claudia G" userId="S::cghill@murrieta.k12.ca.us::cb433c4b-89bd-4f7e-b703-dfe617d2f8c8" providerId="AD" clId="Web-{25F5254F-D2FC-9947-7E39-17C1DC227B2D}" dt="2023-02-02T23:27:05.713" v="20"/>
          <ac:spMkLst>
            <pc:docMk/>
            <pc:sldMk cId="3526567646" sldId="290"/>
            <ac:spMk id="2" creationId="{7EFA5CC0-D272-40DA-90BA-E1DB12F4135E}"/>
          </ac:spMkLst>
        </pc:spChg>
        <pc:spChg chg="add del mod ord">
          <ac:chgData name="Hill, Claudia G" userId="S::cghill@murrieta.k12.ca.us::cb433c4b-89bd-4f7e-b703-dfe617d2f8c8" providerId="AD" clId="Web-{25F5254F-D2FC-9947-7E39-17C1DC227B2D}" dt="2023-02-02T23:27:05.744" v="21"/>
          <ac:spMkLst>
            <pc:docMk/>
            <pc:sldMk cId="3526567646" sldId="290"/>
            <ac:spMk id="3" creationId="{A31A8843-8307-475D-9106-8F970980715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05.713" v="20"/>
          <ac:spMkLst>
            <pc:docMk/>
            <pc:sldMk cId="3526567646" sldId="290"/>
            <ac:spMk id="8" creationId="{827B839B-9ADE-406B-8590-F1CAEDED45A1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6:59.994" v="18"/>
          <ac:spMkLst>
            <pc:docMk/>
            <pc:sldMk cId="3526567646" sldId="290"/>
            <ac:spMk id="9" creationId="{2B566528-1B12-4246-9431-5C2D7D08116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05.713" v="20"/>
          <ac:spMkLst>
            <pc:docMk/>
            <pc:sldMk cId="3526567646" sldId="290"/>
            <ac:spMk id="10" creationId="{CFE45BF0-46DB-408C-B5F7-7B11716805D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6:59.994" v="18"/>
          <ac:spMkLst>
            <pc:docMk/>
            <pc:sldMk cId="3526567646" sldId="290"/>
            <ac:spMk id="11" creationId="{2E80C965-DB6D-4F81-9E9E-B027384D0BD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05.713" v="20"/>
          <ac:spMkLst>
            <pc:docMk/>
            <pc:sldMk cId="3526567646" sldId="290"/>
            <ac:spMk id="12" creationId="{2AEBC8F2-97B1-41B4-93F1-2D289E197FBA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6:59.994" v="18"/>
          <ac:spMkLst>
            <pc:docMk/>
            <pc:sldMk cId="3526567646" sldId="290"/>
            <ac:spMk id="13" creationId="{A580F890-B085-4E95-96AA-55AEBEC5CE6E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05.713" v="20"/>
          <ac:spMkLst>
            <pc:docMk/>
            <pc:sldMk cId="3526567646" sldId="290"/>
            <ac:spMk id="14" creationId="{472E3A19-F5D5-48FC-BB9C-48C2F68F598B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6:59.994" v="18"/>
          <ac:spMkLst>
            <pc:docMk/>
            <pc:sldMk cId="3526567646" sldId="290"/>
            <ac:spMk id="15" creationId="{D3F51FEB-38FB-4F6C-9F7B-2F2AFAB65463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05.713" v="20"/>
          <ac:spMkLst>
            <pc:docMk/>
            <pc:sldMk cId="3526567646" sldId="290"/>
            <ac:spMk id="16" creationId="{7A62E32F-BB65-43A8-8EB5-92346890E549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6:59.994" v="18"/>
          <ac:spMkLst>
            <pc:docMk/>
            <pc:sldMk cId="3526567646" sldId="290"/>
            <ac:spMk id="17" creationId="{1E547BA6-BAE0-43BB-A7CA-60F69CE252F0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05.713" v="20"/>
          <ac:spMkLst>
            <pc:docMk/>
            <pc:sldMk cId="3526567646" sldId="290"/>
            <ac:spMk id="18" creationId="{14E91B64-9FCC-451E-AFB4-A827D6329367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27:05.713" v="20"/>
          <ac:spMkLst>
            <pc:docMk/>
            <pc:sldMk cId="3526567646" sldId="290"/>
            <ac:spMk id="19" creationId="{A31A8843-8307-475D-9106-8F9709807158}"/>
          </ac:spMkLst>
        </pc:spChg>
        <pc:graphicFrameChg chg="add del">
          <ac:chgData name="Hill, Claudia G" userId="S::cghill@murrieta.k12.ca.us::cb433c4b-89bd-4f7e-b703-dfe617d2f8c8" providerId="AD" clId="Web-{25F5254F-D2FC-9947-7E39-17C1DC227B2D}" dt="2023-02-02T23:26:59.994" v="18"/>
          <ac:graphicFrameMkLst>
            <pc:docMk/>
            <pc:sldMk cId="3526567646" sldId="290"/>
            <ac:graphicFrameMk id="5" creationId="{C1B870BF-69DD-4972-6528-ECB14777E308}"/>
          </ac:graphicFrameMkLst>
        </pc:graphicFrameChg>
        <pc:graphicFrameChg chg="add">
          <ac:chgData name="Hill, Claudia G" userId="S::cghill@murrieta.k12.ca.us::cb433c4b-89bd-4f7e-b703-dfe617d2f8c8" providerId="AD" clId="Web-{25F5254F-D2FC-9947-7E39-17C1DC227B2D}" dt="2023-02-02T23:27:05.744" v="21"/>
          <ac:graphicFrameMkLst>
            <pc:docMk/>
            <pc:sldMk cId="3526567646" sldId="290"/>
            <ac:graphicFrameMk id="21" creationId="{9F929117-B506-530B-1808-1633E0FCC7C7}"/>
          </ac:graphicFrameMkLst>
        </pc:graphicFrameChg>
      </pc:sldChg>
      <pc:sldChg chg="addSp modSp mod setBg modClrScheme chgLayout">
        <pc:chgData name="Hill, Claudia G" userId="S::cghill@murrieta.k12.ca.us::cb433c4b-89bd-4f7e-b703-dfe617d2f8c8" providerId="AD" clId="Web-{25F5254F-D2FC-9947-7E39-17C1DC227B2D}" dt="2023-02-02T23:37:12.665" v="87"/>
        <pc:sldMkLst>
          <pc:docMk/>
          <pc:sldMk cId="58312535" sldId="291"/>
        </pc:sldMkLst>
        <pc:spChg chg="mod ord">
          <ac:chgData name="Hill, Claudia G" userId="S::cghill@murrieta.k12.ca.us::cb433c4b-89bd-4f7e-b703-dfe617d2f8c8" providerId="AD" clId="Web-{25F5254F-D2FC-9947-7E39-17C1DC227B2D}" dt="2023-02-02T23:37:12.665" v="87"/>
          <ac:spMkLst>
            <pc:docMk/>
            <pc:sldMk cId="58312535" sldId="291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37:12.665" v="87"/>
          <ac:spMkLst>
            <pc:docMk/>
            <pc:sldMk cId="58312535" sldId="291"/>
            <ac:spMk id="3" creationId="{A3045731-BA39-44F8-B90A-376E5B841465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12.665" v="87"/>
          <ac:spMkLst>
            <pc:docMk/>
            <pc:sldMk cId="58312535" sldId="291"/>
            <ac:spMk id="8" creationId="{76EFD3D9-44F0-4267-BCC1-1613E79D8274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12.665" v="87"/>
          <ac:spMkLst>
            <pc:docMk/>
            <pc:sldMk cId="58312535" sldId="291"/>
            <ac:spMk id="10" creationId="{A779A851-95D6-41AF-937A-B0E4B7F6FA8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12.665" v="87"/>
          <ac:spMkLst>
            <pc:docMk/>
            <pc:sldMk cId="58312535" sldId="291"/>
            <ac:spMk id="12" creationId="{953FB2E7-B6CB-429C-81EB-D9516D6D5C8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12.665" v="87"/>
          <ac:spMkLst>
            <pc:docMk/>
            <pc:sldMk cId="58312535" sldId="291"/>
            <ac:spMk id="14" creationId="{2EC40DB1-B719-4A13-9A4D-0966B4B27866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12.665" v="87"/>
          <ac:spMkLst>
            <pc:docMk/>
            <pc:sldMk cId="58312535" sldId="291"/>
            <ac:spMk id="16" creationId="{82211336-CFF3-412D-868A-6679C1004C45}"/>
          </ac:spMkLst>
        </pc:spChg>
      </pc:sldChg>
      <pc:sldChg chg="addSp modSp mod setBg modClrScheme chgLayout">
        <pc:chgData name="Hill, Claudia G" userId="S::cghill@murrieta.k12.ca.us::cb433c4b-89bd-4f7e-b703-dfe617d2f8c8" providerId="AD" clId="Web-{25F5254F-D2FC-9947-7E39-17C1DC227B2D}" dt="2023-02-02T23:37:51.134" v="96"/>
        <pc:sldMkLst>
          <pc:docMk/>
          <pc:sldMk cId="10841904" sldId="297"/>
        </pc:sldMkLst>
        <pc:spChg chg="mod">
          <ac:chgData name="Hill, Claudia G" userId="S::cghill@murrieta.k12.ca.us::cb433c4b-89bd-4f7e-b703-dfe617d2f8c8" providerId="AD" clId="Web-{25F5254F-D2FC-9947-7E39-17C1DC227B2D}" dt="2023-02-02T23:37:51.134" v="96"/>
          <ac:spMkLst>
            <pc:docMk/>
            <pc:sldMk cId="10841904" sldId="297"/>
            <ac:spMk id="2" creationId="{9D83B6AB-F431-4467-B775-E56550EA507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51.134" v="96"/>
          <ac:spMkLst>
            <pc:docMk/>
            <pc:sldMk cId="10841904" sldId="297"/>
            <ac:spMk id="8" creationId="{1825AC39-5F85-4CAA-8A81-A1287086B2B6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51.134" v="96"/>
          <ac:spMkLst>
            <pc:docMk/>
            <pc:sldMk cId="10841904" sldId="297"/>
            <ac:spMk id="10" creationId="{95DA4D23-37FC-4B90-8188-F0377C5FF44B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51.134" v="96"/>
          <ac:spMkLst>
            <pc:docMk/>
            <pc:sldMk cId="10841904" sldId="297"/>
            <ac:spMk id="12" creationId="{A7A4B465-FBCC-4CD4-89A1-82992A7B47FF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51.134" v="96"/>
          <ac:spMkLst>
            <pc:docMk/>
            <pc:sldMk cId="10841904" sldId="297"/>
            <ac:spMk id="14" creationId="{909E572F-9CDC-4214-9D42-FF0017649590}"/>
          </ac:spMkLst>
        </pc:spChg>
        <pc:graphicFrameChg chg="mod ord modGraphic">
          <ac:chgData name="Hill, Claudia G" userId="S::cghill@murrieta.k12.ca.us::cb433c4b-89bd-4f7e-b703-dfe617d2f8c8" providerId="AD" clId="Web-{25F5254F-D2FC-9947-7E39-17C1DC227B2D}" dt="2023-02-02T23:37:51.134" v="96"/>
          <ac:graphicFrameMkLst>
            <pc:docMk/>
            <pc:sldMk cId="10841904" sldId="297"/>
            <ac:graphicFrameMk id="3" creationId="{6E992DA3-62BA-4694-B09A-3BD875135529}"/>
          </ac:graphicFrameMkLst>
        </pc:graphicFrameChg>
      </pc:sldChg>
      <pc:sldChg chg="addSp delSp modSp mod setBg modClrScheme chgLayout">
        <pc:chgData name="Hill, Claudia G" userId="S::cghill@murrieta.k12.ca.us::cb433c4b-89bd-4f7e-b703-dfe617d2f8c8" providerId="AD" clId="Web-{25F5254F-D2FC-9947-7E39-17C1DC227B2D}" dt="2023-02-02T23:37:27.056" v="94"/>
        <pc:sldMkLst>
          <pc:docMk/>
          <pc:sldMk cId="3173485032" sldId="300"/>
        </pc:sldMkLst>
        <pc:spChg chg="mod ord">
          <ac:chgData name="Hill, Claudia G" userId="S::cghill@murrieta.k12.ca.us::cb433c4b-89bd-4f7e-b703-dfe617d2f8c8" providerId="AD" clId="Web-{25F5254F-D2FC-9947-7E39-17C1DC227B2D}" dt="2023-02-02T23:37:27.056" v="94"/>
          <ac:spMkLst>
            <pc:docMk/>
            <pc:sldMk cId="3173485032" sldId="300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37:27.056" v="94"/>
          <ac:spMkLst>
            <pc:docMk/>
            <pc:sldMk cId="3173485032" sldId="300"/>
            <ac:spMk id="3" creationId="{A3045731-BA39-44F8-B90A-376E5B84146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7:20.524" v="89"/>
          <ac:spMkLst>
            <pc:docMk/>
            <pc:sldMk cId="3173485032" sldId="300"/>
            <ac:spMk id="8" creationId="{C2F4CBFA-B385-4B16-B63B-29D40EBF7357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27.056" v="94"/>
          <ac:spMkLst>
            <pc:docMk/>
            <pc:sldMk cId="3173485032" sldId="300"/>
            <ac:spMk id="11" creationId="{FC72A6E7-EEB3-4011-AFDE-5D01CF93E6C8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7:24.321" v="91"/>
          <ac:spMkLst>
            <pc:docMk/>
            <pc:sldMk cId="3173485032" sldId="300"/>
            <ac:spMk id="12" creationId="{953FB2E7-B6CB-429C-81EB-D9516D6D5C8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27.056" v="94"/>
          <ac:spMkLst>
            <pc:docMk/>
            <pc:sldMk cId="3173485032" sldId="300"/>
            <ac:spMk id="13" creationId="{8CD93300-52E3-4A04-AB11-4E86A29BE27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7:24.321" v="91"/>
          <ac:spMkLst>
            <pc:docMk/>
            <pc:sldMk cId="3173485032" sldId="300"/>
            <ac:spMk id="14" creationId="{2EC40DB1-B719-4A13-9A4D-0966B4B27866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7:24.321" v="91"/>
          <ac:spMkLst>
            <pc:docMk/>
            <pc:sldMk cId="3173485032" sldId="300"/>
            <ac:spMk id="15" creationId="{76EFD3D9-44F0-4267-BCC1-1613E79D8274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7:24.321" v="91"/>
          <ac:spMkLst>
            <pc:docMk/>
            <pc:sldMk cId="3173485032" sldId="300"/>
            <ac:spMk id="16" creationId="{82211336-CFF3-412D-868A-6679C1004C45}"/>
          </ac:spMkLst>
        </pc:spChg>
        <pc:spChg chg="add del">
          <ac:chgData name="Hill, Claudia G" userId="S::cghill@murrieta.k12.ca.us::cb433c4b-89bd-4f7e-b703-dfe617d2f8c8" providerId="AD" clId="Web-{25F5254F-D2FC-9947-7E39-17C1DC227B2D}" dt="2023-02-02T23:37:24.321" v="91"/>
          <ac:spMkLst>
            <pc:docMk/>
            <pc:sldMk cId="3173485032" sldId="300"/>
            <ac:spMk id="17" creationId="{A779A851-95D6-41AF-937A-B0E4B7F6FA8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27.056" v="94"/>
          <ac:spMkLst>
            <pc:docMk/>
            <pc:sldMk cId="3173485032" sldId="300"/>
            <ac:spMk id="18" creationId="{FB9B907B-F9A2-45A5-BDBA-C371127CA60B}"/>
          </ac:spMkLst>
        </pc:spChg>
        <pc:grpChg chg="add del">
          <ac:chgData name="Hill, Claudia G" userId="S::cghill@murrieta.k12.ca.us::cb433c4b-89bd-4f7e-b703-dfe617d2f8c8" providerId="AD" clId="Web-{25F5254F-D2FC-9947-7E39-17C1DC227B2D}" dt="2023-02-02T23:37:20.524" v="89"/>
          <ac:grpSpMkLst>
            <pc:docMk/>
            <pc:sldMk cId="3173485032" sldId="300"/>
            <ac:grpSpMk id="10" creationId="{F698CE04-5039-4B4D-B676-5DDF9467EA20}"/>
          </ac:grpSpMkLst>
        </pc:grpChg>
        <pc:picChg chg="add del">
          <ac:chgData name="Hill, Claudia G" userId="S::cghill@murrieta.k12.ca.us::cb433c4b-89bd-4f7e-b703-dfe617d2f8c8" providerId="AD" clId="Web-{25F5254F-D2FC-9947-7E39-17C1DC227B2D}" dt="2023-02-02T23:37:27.024" v="93"/>
          <ac:picMkLst>
            <pc:docMk/>
            <pc:sldMk cId="3173485032" sldId="300"/>
            <ac:picMk id="5" creationId="{1B9A1439-45C8-7E8D-3A59-34139E2EEE1F}"/>
          </ac:picMkLst>
        </pc:picChg>
        <pc:picChg chg="add">
          <ac:chgData name="Hill, Claudia G" userId="S::cghill@murrieta.k12.ca.us::cb433c4b-89bd-4f7e-b703-dfe617d2f8c8" providerId="AD" clId="Web-{25F5254F-D2FC-9947-7E39-17C1DC227B2D}" dt="2023-02-02T23:37:27.056" v="94"/>
          <ac:picMkLst>
            <pc:docMk/>
            <pc:sldMk cId="3173485032" sldId="300"/>
            <ac:picMk id="19" creationId="{B3856954-2BC2-D8B0-090E-26D5608E65DC}"/>
          </ac:picMkLst>
        </pc:picChg>
        <pc:cxnChg chg="add del">
          <ac:chgData name="Hill, Claudia G" userId="S::cghill@murrieta.k12.ca.us::cb433c4b-89bd-4f7e-b703-dfe617d2f8c8" providerId="AD" clId="Web-{25F5254F-D2FC-9947-7E39-17C1DC227B2D}" dt="2023-02-02T23:37:27.024" v="93"/>
          <ac:cxnSpMkLst>
            <pc:docMk/>
            <pc:sldMk cId="3173485032" sldId="300"/>
            <ac:cxnSpMk id="9" creationId="{A7F400EE-A8A5-48AF-B4D6-291B52C6F0B0}"/>
          </ac:cxnSpMkLst>
        </pc:cxnChg>
      </pc:sldChg>
      <pc:sldChg chg="addSp modSp mod setBg modClrScheme chgLayout">
        <pc:chgData name="Hill, Claudia G" userId="S::cghill@murrieta.k12.ca.us::cb433c4b-89bd-4f7e-b703-dfe617d2f8c8" providerId="AD" clId="Web-{25F5254F-D2FC-9947-7E39-17C1DC227B2D}" dt="2023-02-02T23:37:42.947" v="95"/>
        <pc:sldMkLst>
          <pc:docMk/>
          <pc:sldMk cId="382177389" sldId="301"/>
        </pc:sldMkLst>
        <pc:spChg chg="mod ord">
          <ac:chgData name="Hill, Claudia G" userId="S::cghill@murrieta.k12.ca.us::cb433c4b-89bd-4f7e-b703-dfe617d2f8c8" providerId="AD" clId="Web-{25F5254F-D2FC-9947-7E39-17C1DC227B2D}" dt="2023-02-02T23:37:42.947" v="95"/>
          <ac:spMkLst>
            <pc:docMk/>
            <pc:sldMk cId="382177389" sldId="301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37:42.947" v="95"/>
          <ac:spMkLst>
            <pc:docMk/>
            <pc:sldMk cId="382177389" sldId="301"/>
            <ac:spMk id="3" creationId="{A3045731-BA39-44F8-B90A-376E5B841465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42.947" v="95"/>
          <ac:spMkLst>
            <pc:docMk/>
            <pc:sldMk cId="382177389" sldId="301"/>
            <ac:spMk id="8" creationId="{76EFD3D9-44F0-4267-BCC1-1613E79D8274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42.947" v="95"/>
          <ac:spMkLst>
            <pc:docMk/>
            <pc:sldMk cId="382177389" sldId="301"/>
            <ac:spMk id="10" creationId="{A779A851-95D6-41AF-937A-B0E4B7F6FA8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42.947" v="95"/>
          <ac:spMkLst>
            <pc:docMk/>
            <pc:sldMk cId="382177389" sldId="301"/>
            <ac:spMk id="12" creationId="{953FB2E7-B6CB-429C-81EB-D9516D6D5C8D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42.947" v="95"/>
          <ac:spMkLst>
            <pc:docMk/>
            <pc:sldMk cId="382177389" sldId="301"/>
            <ac:spMk id="14" creationId="{2EC40DB1-B719-4A13-9A4D-0966B4B27866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42.947" v="95"/>
          <ac:spMkLst>
            <pc:docMk/>
            <pc:sldMk cId="382177389" sldId="301"/>
            <ac:spMk id="16" creationId="{82211336-CFF3-412D-868A-6679C1004C45}"/>
          </ac:spMkLst>
        </pc:spChg>
      </pc:sldChg>
      <pc:sldChg chg="addSp modSp mod setBg modClrScheme chgLayout">
        <pc:chgData name="Hill, Claudia G" userId="S::cghill@murrieta.k12.ca.us::cb433c4b-89bd-4f7e-b703-dfe617d2f8c8" providerId="AD" clId="Web-{25F5254F-D2FC-9947-7E39-17C1DC227B2D}" dt="2023-02-02T23:37:58.197" v="97"/>
        <pc:sldMkLst>
          <pc:docMk/>
          <pc:sldMk cId="3225976965" sldId="302"/>
        </pc:sldMkLst>
        <pc:spChg chg="mod ord">
          <ac:chgData name="Hill, Claudia G" userId="S::cghill@murrieta.k12.ca.us::cb433c4b-89bd-4f7e-b703-dfe617d2f8c8" providerId="AD" clId="Web-{25F5254F-D2FC-9947-7E39-17C1DC227B2D}" dt="2023-02-02T23:37:58.197" v="97"/>
          <ac:spMkLst>
            <pc:docMk/>
            <pc:sldMk cId="3225976965" sldId="302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37:58.197" v="97"/>
          <ac:spMkLst>
            <pc:docMk/>
            <pc:sldMk cId="3225976965" sldId="302"/>
            <ac:spMk id="3" creationId="{A3045731-BA39-44F8-B90A-376E5B841465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58.197" v="97"/>
          <ac:spMkLst>
            <pc:docMk/>
            <pc:sldMk cId="3225976965" sldId="302"/>
            <ac:spMk id="8" creationId="{EA9A1751-C6A3-4477-8A0B-E39B6D3E18C5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58.197" v="97"/>
          <ac:spMkLst>
            <pc:docMk/>
            <pc:sldMk cId="3225976965" sldId="302"/>
            <ac:spMk id="10" creationId="{64151E4E-D344-4696-8247-CF6F223121E5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58.197" v="97"/>
          <ac:spMkLst>
            <pc:docMk/>
            <pc:sldMk cId="3225976965" sldId="302"/>
            <ac:spMk id="12" creationId="{6C0140D0-CF1D-4663-AE31-2C6D3D22FDC6}"/>
          </ac:spMkLst>
        </pc:spChg>
        <pc:spChg chg="add">
          <ac:chgData name="Hill, Claudia G" userId="S::cghill@murrieta.k12.ca.us::cb433c4b-89bd-4f7e-b703-dfe617d2f8c8" providerId="AD" clId="Web-{25F5254F-D2FC-9947-7E39-17C1DC227B2D}" dt="2023-02-02T23:37:58.197" v="97"/>
          <ac:spMkLst>
            <pc:docMk/>
            <pc:sldMk cId="3225976965" sldId="302"/>
            <ac:spMk id="14" creationId="{F0569BAF-8EBE-447D-B1D4-6AF15B773CBD}"/>
          </ac:spMkLst>
        </pc:spChg>
      </pc:sldChg>
      <pc:sldChg chg="modSp mod modClrScheme chgLayout">
        <pc:chgData name="Hill, Claudia G" userId="S::cghill@murrieta.k12.ca.us::cb433c4b-89bd-4f7e-b703-dfe617d2f8c8" providerId="AD" clId="Web-{25F5254F-D2FC-9947-7E39-17C1DC227B2D}" dt="2023-02-02T23:25:15.413" v="10"/>
        <pc:sldMkLst>
          <pc:docMk/>
          <pc:sldMk cId="1205051949" sldId="303"/>
        </pc:sldMkLst>
        <pc:spChg chg="mod ord">
          <ac:chgData name="Hill, Claudia G" userId="S::cghill@murrieta.k12.ca.us::cb433c4b-89bd-4f7e-b703-dfe617d2f8c8" providerId="AD" clId="Web-{25F5254F-D2FC-9947-7E39-17C1DC227B2D}" dt="2023-02-02T23:25:15.413" v="10"/>
          <ac:spMkLst>
            <pc:docMk/>
            <pc:sldMk cId="1205051949" sldId="303"/>
            <ac:spMk id="2" creationId="{AEC77A9F-26BD-B757-7D3C-B5F67A97EB1D}"/>
          </ac:spMkLst>
        </pc:spChg>
        <pc:spChg chg="mod ord">
          <ac:chgData name="Hill, Claudia G" userId="S::cghill@murrieta.k12.ca.us::cb433c4b-89bd-4f7e-b703-dfe617d2f8c8" providerId="AD" clId="Web-{25F5254F-D2FC-9947-7E39-17C1DC227B2D}" dt="2023-02-02T23:25:15.413" v="10"/>
          <ac:spMkLst>
            <pc:docMk/>
            <pc:sldMk cId="1205051949" sldId="303"/>
            <ac:spMk id="13" creationId="{91443917-B62A-C8CD-2577-9A9F71358AA6}"/>
          </ac:spMkLst>
        </pc:spChg>
      </pc:sldChg>
      <pc:sldMasterChg chg="del delSldLayout">
        <pc:chgData name="Hill, Claudia G" userId="S::cghill@murrieta.k12.ca.us::cb433c4b-89bd-4f7e-b703-dfe617d2f8c8" providerId="AD" clId="Web-{25F5254F-D2FC-9947-7E39-17C1DC227B2D}" dt="2023-02-02T23:23:27.801" v="0"/>
        <pc:sldMasterMkLst>
          <pc:docMk/>
          <pc:sldMasterMk cId="737414565" sldId="2147483816"/>
        </pc:sldMasterMkLst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2294292243" sldId="2147483817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3907888200" sldId="2147483818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2144459435" sldId="2147483819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4273753327" sldId="2147483820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2760055664" sldId="2147483821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477726239" sldId="2147483822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3931349302" sldId="2147483823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3364295003" sldId="2147483824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1327760942" sldId="2147483825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1083925635" sldId="2147483826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2986671521" sldId="2147483827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4123154031" sldId="2147483828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1591990841" sldId="2147483829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1645326331" sldId="2147483830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2742306407" sldId="2147483831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16"/>
            <pc:sldLayoutMk cId="1036915356" sldId="2147483832"/>
          </pc:sldLayoutMkLst>
        </pc:sldLayoutChg>
      </pc:sldMasterChg>
      <pc:sldMasterChg chg="del delSldLayout">
        <pc:chgData name="Hill, Claudia G" userId="S::cghill@murrieta.k12.ca.us::cb433c4b-89bd-4f7e-b703-dfe617d2f8c8" providerId="AD" clId="Web-{25F5254F-D2FC-9947-7E39-17C1DC227B2D}" dt="2023-02-02T23:23:27.801" v="0"/>
        <pc:sldMasterMkLst>
          <pc:docMk/>
          <pc:sldMasterMk cId="737414565" sldId="2147483833"/>
        </pc:sldMasterMkLst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2294292243" sldId="2147483834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3907888200" sldId="2147483835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2144459435" sldId="2147483836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4273753327" sldId="2147483837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2760055664" sldId="2147483838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477726239" sldId="2147483839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3931349302" sldId="2147483840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3364295003" sldId="2147483841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1327760942" sldId="2147483842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1083925635" sldId="2147483843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2986671521" sldId="2147483844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4123154031" sldId="2147483845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1591990841" sldId="2147483846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1645326331" sldId="2147483847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2742306407" sldId="2147483848"/>
          </pc:sldLayoutMkLst>
        </pc:sldLayoutChg>
        <pc:sldLayoutChg chg="del">
          <pc:chgData name="Hill, Claudia G" userId="S::cghill@murrieta.k12.ca.us::cb433c4b-89bd-4f7e-b703-dfe617d2f8c8" providerId="AD" clId="Web-{25F5254F-D2FC-9947-7E39-17C1DC227B2D}" dt="2023-02-02T23:23:27.801" v="0"/>
          <pc:sldLayoutMkLst>
            <pc:docMk/>
            <pc:sldMasterMk cId="737414565" sldId="2147483833"/>
            <pc:sldLayoutMk cId="1036915356" sldId="2147483849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25F5254F-D2FC-9947-7E39-17C1DC227B2D}" dt="2023-02-02T23:23:50.614" v="2"/>
        <pc:sldMasterMkLst>
          <pc:docMk/>
          <pc:sldMasterMk cId="1981743226" sldId="2147483850"/>
        </pc:sldMasterMkLst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3843809150" sldId="2147483851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462378881" sldId="2147483852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4224691462" sldId="2147483853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2387009595" sldId="2147483854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1776222989" sldId="2147483855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1859530205" sldId="2147483856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314434012" sldId="2147483857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871875870" sldId="2147483858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2459486034" sldId="2147483859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3207558834" sldId="2147483860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614044269" sldId="2147483861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3604143811" sldId="2147483862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1718820382" sldId="2147483863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3463722266" sldId="2147483864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3149022726" sldId="2147483865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3682597268" sldId="2147483866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3:50.614" v="2"/>
          <pc:sldLayoutMkLst>
            <pc:docMk/>
            <pc:sldMasterMk cId="1981743226" sldId="2147483850"/>
            <pc:sldLayoutMk cId="2099648126" sldId="2147483867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25F5254F-D2FC-9947-7E39-17C1DC227B2D}" dt="2023-02-02T23:24:28.756" v="4"/>
        <pc:sldMasterMkLst>
          <pc:docMk/>
          <pc:sldMasterMk cId="1530983550" sldId="2147483868"/>
        </pc:sldMasterMkLst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2635661157" sldId="2147483869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1907192524" sldId="2147483870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212283298" sldId="2147483871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2123290405" sldId="2147483872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3132820496" sldId="2147483873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2475738574" sldId="2147483874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542653636" sldId="2147483875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2408729086" sldId="2147483876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573205528" sldId="2147483877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3238289907" sldId="2147483878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3882860934" sldId="2147483879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3745117079" sldId="2147483880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76405106" sldId="2147483881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3910275329" sldId="2147483882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2426802723" sldId="2147483883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1392894086" sldId="2147483884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4:28.756" v="4"/>
          <pc:sldLayoutMkLst>
            <pc:docMk/>
            <pc:sldMasterMk cId="1530983550" sldId="2147483868"/>
            <pc:sldLayoutMk cId="3720717054" sldId="2147483885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25F5254F-D2FC-9947-7E39-17C1DC227B2D}" dt="2023-02-02T23:25:15.413" v="10"/>
        <pc:sldMasterMkLst>
          <pc:docMk/>
          <pc:sldMasterMk cId="3317972485" sldId="2147483886"/>
        </pc:sldMasterMkLst>
        <pc:sldLayoutChg chg="add del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3317972485" sldId="2147483886"/>
            <pc:sldLayoutMk cId="1544573081" sldId="2147483887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3317972485" sldId="2147483886"/>
            <pc:sldLayoutMk cId="1395771532" sldId="2147483888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3317972485" sldId="2147483886"/>
            <pc:sldLayoutMk cId="601789903" sldId="2147483889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3317972485" sldId="2147483886"/>
            <pc:sldLayoutMk cId="2436448229" sldId="2147483890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3317972485" sldId="2147483886"/>
            <pc:sldLayoutMk cId="2815703953" sldId="2147483891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3317972485" sldId="2147483886"/>
            <pc:sldLayoutMk cId="3521619249" sldId="2147483892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3317972485" sldId="2147483886"/>
            <pc:sldLayoutMk cId="1395791084" sldId="2147483893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3317972485" sldId="2147483886"/>
            <pc:sldLayoutMk cId="12903431" sldId="2147483894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3317972485" sldId="2147483886"/>
            <pc:sldLayoutMk cId="2557057443" sldId="2147483895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3317972485" sldId="2147483886"/>
            <pc:sldLayoutMk cId="2377527294" sldId="2147483896"/>
          </pc:sldLayoutMkLst>
        </pc:sldLayoutChg>
        <pc:sldLayoutChg chg="add del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3317972485" sldId="2147483886"/>
            <pc:sldLayoutMk cId="1948629976" sldId="2147483897"/>
          </pc:sldLayoutMkLst>
        </pc:sldLayoutChg>
      </pc:sldMasterChg>
      <pc:sldMasterChg chg="add addSldLayout modSldLayout">
        <pc:chgData name="Hill, Claudia G" userId="S::cghill@murrieta.k12.ca.us::cb433c4b-89bd-4f7e-b703-dfe617d2f8c8" providerId="AD" clId="Web-{25F5254F-D2FC-9947-7E39-17C1DC227B2D}" dt="2023-02-02T23:25:15.413" v="10"/>
        <pc:sldMasterMkLst>
          <pc:docMk/>
          <pc:sldMasterMk cId="2058494426" sldId="2147483898"/>
        </pc:sldMasterMkLst>
        <pc:sldLayoutChg chg="add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2058494426" sldId="2147483898"/>
            <pc:sldLayoutMk cId="2566615546" sldId="2147483899"/>
          </pc:sldLayoutMkLst>
        </pc:sldLayoutChg>
        <pc:sldLayoutChg chg="add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2058494426" sldId="2147483898"/>
            <pc:sldLayoutMk cId="2414044967" sldId="2147483900"/>
          </pc:sldLayoutMkLst>
        </pc:sldLayoutChg>
        <pc:sldLayoutChg chg="add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2058494426" sldId="2147483898"/>
            <pc:sldLayoutMk cId="1532510144" sldId="2147483901"/>
          </pc:sldLayoutMkLst>
        </pc:sldLayoutChg>
        <pc:sldLayoutChg chg="add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2058494426" sldId="2147483898"/>
            <pc:sldLayoutMk cId="1508570005" sldId="2147483902"/>
          </pc:sldLayoutMkLst>
        </pc:sldLayoutChg>
        <pc:sldLayoutChg chg="add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2058494426" sldId="2147483898"/>
            <pc:sldLayoutMk cId="1673295945" sldId="2147483903"/>
          </pc:sldLayoutMkLst>
        </pc:sldLayoutChg>
        <pc:sldLayoutChg chg="add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2058494426" sldId="2147483898"/>
            <pc:sldLayoutMk cId="2882213593" sldId="2147483904"/>
          </pc:sldLayoutMkLst>
        </pc:sldLayoutChg>
        <pc:sldLayoutChg chg="add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2058494426" sldId="2147483898"/>
            <pc:sldLayoutMk cId="1033004328" sldId="2147483905"/>
          </pc:sldLayoutMkLst>
        </pc:sldLayoutChg>
        <pc:sldLayoutChg chg="add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2058494426" sldId="2147483898"/>
            <pc:sldLayoutMk cId="1872431219" sldId="2147483906"/>
          </pc:sldLayoutMkLst>
        </pc:sldLayoutChg>
        <pc:sldLayoutChg chg="add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2058494426" sldId="2147483898"/>
            <pc:sldLayoutMk cId="644124768" sldId="2147483907"/>
          </pc:sldLayoutMkLst>
        </pc:sldLayoutChg>
        <pc:sldLayoutChg chg="add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2058494426" sldId="2147483898"/>
            <pc:sldLayoutMk cId="3296532243" sldId="2147483908"/>
          </pc:sldLayoutMkLst>
        </pc:sldLayoutChg>
        <pc:sldLayoutChg chg="add mod replId">
          <pc:chgData name="Hill, Claudia G" userId="S::cghill@murrieta.k12.ca.us::cb433c4b-89bd-4f7e-b703-dfe617d2f8c8" providerId="AD" clId="Web-{25F5254F-D2FC-9947-7E39-17C1DC227B2D}" dt="2023-02-02T23:25:15.413" v="10"/>
          <pc:sldLayoutMkLst>
            <pc:docMk/>
            <pc:sldMasterMk cId="2058494426" sldId="2147483898"/>
            <pc:sldLayoutMk cId="3612866921" sldId="2147483909"/>
          </pc:sldLayoutMkLst>
        </pc:sldLayoutChg>
      </pc:sldMasterChg>
    </pc:docChg>
  </pc:docChgLst>
  <pc:docChgLst>
    <pc:chgData name="Hill, Claudia G" userId="S::cghill@murrieta.k12.ca.us::cb433c4b-89bd-4f7e-b703-dfe617d2f8c8" providerId="AD" clId="Web-{F43DF922-F6A3-E0FF-46E8-BE1C02AFD39D}"/>
    <pc:docChg chg="modSld">
      <pc:chgData name="Hill, Claudia G" userId="S::cghill@murrieta.k12.ca.us::cb433c4b-89bd-4f7e-b703-dfe617d2f8c8" providerId="AD" clId="Web-{F43DF922-F6A3-E0FF-46E8-BE1C02AFD39D}" dt="2023-02-06T17:56:00.490" v="149" actId="1076"/>
      <pc:docMkLst>
        <pc:docMk/>
      </pc:docMkLst>
      <pc:sldChg chg="addSp delSp modSp">
        <pc:chgData name="Hill, Claudia G" userId="S::cghill@murrieta.k12.ca.us::cb433c4b-89bd-4f7e-b703-dfe617d2f8c8" providerId="AD" clId="Web-{F43DF922-F6A3-E0FF-46E8-BE1C02AFD39D}" dt="2023-02-06T17:56:00.490" v="149" actId="1076"/>
        <pc:sldMkLst>
          <pc:docMk/>
          <pc:sldMk cId="3113034411" sldId="258"/>
        </pc:sldMkLst>
        <pc:spChg chg="mod">
          <ac:chgData name="Hill, Claudia G" userId="S::cghill@murrieta.k12.ca.us::cb433c4b-89bd-4f7e-b703-dfe617d2f8c8" providerId="AD" clId="Web-{F43DF922-F6A3-E0FF-46E8-BE1C02AFD39D}" dt="2023-02-06T17:56:00.490" v="149" actId="1076"/>
          <ac:spMkLst>
            <pc:docMk/>
            <pc:sldMk cId="3113034411" sldId="258"/>
            <ac:spMk id="2" creationId="{B07B3DD5-CF08-4CDD-A535-3045563540C7}"/>
          </ac:spMkLst>
        </pc:spChg>
        <pc:spChg chg="mod">
          <ac:chgData name="Hill, Claudia G" userId="S::cghill@murrieta.k12.ca.us::cb433c4b-89bd-4f7e-b703-dfe617d2f8c8" providerId="AD" clId="Web-{F43DF922-F6A3-E0FF-46E8-BE1C02AFD39D}" dt="2023-02-06T17:55:43.598" v="148" actId="1076"/>
          <ac:spMkLst>
            <pc:docMk/>
            <pc:sldMk cId="3113034411" sldId="258"/>
            <ac:spMk id="3" creationId="{117721CF-ABE0-4C8B-87B3-6DEC3470033B}"/>
          </ac:spMkLst>
        </pc:spChg>
        <pc:picChg chg="add del mod">
          <ac:chgData name="Hill, Claudia G" userId="S::cghill@murrieta.k12.ca.us::cb433c4b-89bd-4f7e-b703-dfe617d2f8c8" providerId="AD" clId="Web-{F43DF922-F6A3-E0FF-46E8-BE1C02AFD39D}" dt="2023-02-06T17:54:31" v="143"/>
          <ac:picMkLst>
            <pc:docMk/>
            <pc:sldMk cId="3113034411" sldId="258"/>
            <ac:picMk id="6" creationId="{491AB453-B5C0-D056-FC95-1B64B0A1B79E}"/>
          </ac:picMkLst>
        </pc:picChg>
        <pc:picChg chg="add mod">
          <ac:chgData name="Hill, Claudia G" userId="S::cghill@murrieta.k12.ca.us::cb433c4b-89bd-4f7e-b703-dfe617d2f8c8" providerId="AD" clId="Web-{F43DF922-F6A3-E0FF-46E8-BE1C02AFD39D}" dt="2023-02-06T17:55:14.549" v="146" actId="1076"/>
          <ac:picMkLst>
            <pc:docMk/>
            <pc:sldMk cId="3113034411" sldId="258"/>
            <ac:picMk id="7" creationId="{E8E12604-DD95-1197-B755-C75D7B28636D}"/>
          </ac:picMkLst>
        </pc:picChg>
      </pc:sldChg>
      <pc:sldChg chg="addSp delSp modSp">
        <pc:chgData name="Hill, Claudia G" userId="S::cghill@murrieta.k12.ca.us::cb433c4b-89bd-4f7e-b703-dfe617d2f8c8" providerId="AD" clId="Web-{F43DF922-F6A3-E0FF-46E8-BE1C02AFD39D}" dt="2023-02-06T17:47:40.429" v="104"/>
        <pc:sldMkLst>
          <pc:docMk/>
          <pc:sldMk cId="741454454" sldId="260"/>
        </pc:sldMkLst>
        <pc:spChg chg="mod">
          <ac:chgData name="Hill, Claudia G" userId="S::cghill@murrieta.k12.ca.us::cb433c4b-89bd-4f7e-b703-dfe617d2f8c8" providerId="AD" clId="Web-{F43DF922-F6A3-E0FF-46E8-BE1C02AFD39D}" dt="2023-02-06T17:47:40.429" v="104"/>
          <ac:spMkLst>
            <pc:docMk/>
            <pc:sldMk cId="741454454" sldId="260"/>
            <ac:spMk id="2" creationId="{D2127476-B01B-9844-AEA0-E533C1B5D023}"/>
          </ac:spMkLst>
        </pc:spChg>
        <pc:spChg chg="mod">
          <ac:chgData name="Hill, Claudia G" userId="S::cghill@murrieta.k12.ca.us::cb433c4b-89bd-4f7e-b703-dfe617d2f8c8" providerId="AD" clId="Web-{F43DF922-F6A3-E0FF-46E8-BE1C02AFD39D}" dt="2023-02-06T17:47:40.429" v="104"/>
          <ac:spMkLst>
            <pc:docMk/>
            <pc:sldMk cId="741454454" sldId="260"/>
            <ac:spMk id="3" creationId="{791487C3-BB11-4BBA-BD17-CBDDA8A0386D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47:33.303" v="101"/>
          <ac:spMkLst>
            <pc:docMk/>
            <pc:sldMk cId="741454454" sldId="260"/>
            <ac:spMk id="6" creationId="{3346177D-ADC4-4968-B747-5CFCD390B5B9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47:33.303" v="101"/>
          <ac:spMkLst>
            <pc:docMk/>
            <pc:sldMk cId="741454454" sldId="260"/>
            <ac:spMk id="7" creationId="{0844A943-BF79-4FEA-ABB1-3BD54D236606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47:33.303" v="101"/>
          <ac:spMkLst>
            <pc:docMk/>
            <pc:sldMk cId="741454454" sldId="260"/>
            <ac:spMk id="8" creationId="{6437CC72-F4A8-4DC3-AFAB-D22C482C8100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47:40.366" v="103"/>
          <ac:spMkLst>
            <pc:docMk/>
            <pc:sldMk cId="741454454" sldId="260"/>
            <ac:spMk id="10" creationId="{2596F992-698C-48C0-9D89-70DA4CE927EF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47:40.366" v="103"/>
          <ac:spMkLst>
            <pc:docMk/>
            <pc:sldMk cId="741454454" sldId="260"/>
            <ac:spMk id="12" creationId="{A344AAA5-41F4-4862-97EF-688D31DC7567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47:40.366" v="103"/>
          <ac:spMkLst>
            <pc:docMk/>
            <pc:sldMk cId="741454454" sldId="260"/>
            <ac:spMk id="14" creationId="{69E1A62C-2AAF-4B3E-8CDB-65E237080997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47:40.429" v="104"/>
          <ac:spMkLst>
            <pc:docMk/>
            <pc:sldMk cId="741454454" sldId="260"/>
            <ac:spMk id="16" creationId="{979E27D9-03C7-44E2-9FF8-15D0C8506AF7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47:40.429" v="104"/>
          <ac:spMkLst>
            <pc:docMk/>
            <pc:sldMk cId="741454454" sldId="260"/>
            <ac:spMk id="18" creationId="{EEBF1590-3B36-48EE-A89D-3B6F3CB256AB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47:40.429" v="104"/>
          <ac:spMkLst>
            <pc:docMk/>
            <pc:sldMk cId="741454454" sldId="260"/>
            <ac:spMk id="21" creationId="{AC8F6C8C-AB5A-4548-942D-E3FD40ACBC49}"/>
          </ac:spMkLst>
        </pc:spChg>
        <pc:graphicFrameChg chg="mod ord modGraphic">
          <ac:chgData name="Hill, Claudia G" userId="S::cghill@murrieta.k12.ca.us::cb433c4b-89bd-4f7e-b703-dfe617d2f8c8" providerId="AD" clId="Web-{F43DF922-F6A3-E0FF-46E8-BE1C02AFD39D}" dt="2023-02-06T17:47:40.429" v="104"/>
          <ac:graphicFrameMkLst>
            <pc:docMk/>
            <pc:sldMk cId="741454454" sldId="260"/>
            <ac:graphicFrameMk id="4" creationId="{52C0E9E7-D755-2747-9EFE-A9CA1EF097A9}"/>
          </ac:graphicFrameMkLst>
        </pc:graphicFrameChg>
      </pc:sldChg>
      <pc:sldChg chg="addSp delSp modSp">
        <pc:chgData name="Hill, Claudia G" userId="S::cghill@murrieta.k12.ca.us::cb433c4b-89bd-4f7e-b703-dfe617d2f8c8" providerId="AD" clId="Web-{F43DF922-F6A3-E0FF-46E8-BE1C02AFD39D}" dt="2023-02-06T17:51:40.677" v="126"/>
        <pc:sldMkLst>
          <pc:docMk/>
          <pc:sldMk cId="3958972980" sldId="265"/>
        </pc:sldMkLst>
        <pc:spChg chg="mod">
          <ac:chgData name="Hill, Claudia G" userId="S::cghill@murrieta.k12.ca.us::cb433c4b-89bd-4f7e-b703-dfe617d2f8c8" providerId="AD" clId="Web-{F43DF922-F6A3-E0FF-46E8-BE1C02AFD39D}" dt="2023-02-06T17:51:40.677" v="126"/>
          <ac:spMkLst>
            <pc:docMk/>
            <pc:sldMk cId="3958972980" sldId="265"/>
            <ac:spMk id="2" creationId="{71C56E11-E945-A44E-BCAD-218C2C845C5E}"/>
          </ac:spMkLst>
        </pc:spChg>
        <pc:spChg chg="add del mod">
          <ac:chgData name="Hill, Claudia G" userId="S::cghill@murrieta.k12.ca.us::cb433c4b-89bd-4f7e-b703-dfe617d2f8c8" providerId="AD" clId="Web-{F43DF922-F6A3-E0FF-46E8-BE1C02AFD39D}" dt="2023-02-06T17:51:40.677" v="126"/>
          <ac:spMkLst>
            <pc:docMk/>
            <pc:sldMk cId="3958972980" sldId="265"/>
            <ac:spMk id="3" creationId="{53397FAD-DDBC-7B40-9257-7420183EAD54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51:14.707" v="115"/>
          <ac:spMkLst>
            <pc:docMk/>
            <pc:sldMk cId="3958972980" sldId="265"/>
            <ac:spMk id="5" creationId="{4BC99CB9-DDAD-44A2-8A1C-E3AF4E72DF5C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51:14.707" v="115"/>
          <ac:spMkLst>
            <pc:docMk/>
            <pc:sldMk cId="3958972980" sldId="265"/>
            <ac:spMk id="6" creationId="{64053CBF-3932-45FF-8285-EE5146085F3A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51:40.677" v="125"/>
          <ac:spMkLst>
            <pc:docMk/>
            <pc:sldMk cId="3958972980" sldId="265"/>
            <ac:spMk id="32" creationId="{33CD251C-A887-4D2F-925B-FC097198538B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51:40.677" v="125"/>
          <ac:spMkLst>
            <pc:docMk/>
            <pc:sldMk cId="3958972980" sldId="265"/>
            <ac:spMk id="35" creationId="{662A3FAA-D056-4098-8115-EA61EAF068CF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51:40.677" v="125"/>
          <ac:spMkLst>
            <pc:docMk/>
            <pc:sldMk cId="3958972980" sldId="265"/>
            <ac:spMk id="36" creationId="{53397FAD-DDBC-7B40-9257-7420183EAD54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51:40.677" v="126"/>
          <ac:spMkLst>
            <pc:docMk/>
            <pc:sldMk cId="3958972980" sldId="265"/>
            <ac:spMk id="38" creationId="{1B15ED52-F352-441B-82BF-E0EA34836D08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51:40.677" v="126"/>
          <ac:spMkLst>
            <pc:docMk/>
            <pc:sldMk cId="3958972980" sldId="265"/>
            <ac:spMk id="39" creationId="{3B2E3793-BFE6-45A2-9B7B-E18844431C99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51:40.677" v="126"/>
          <ac:spMkLst>
            <pc:docMk/>
            <pc:sldMk cId="3958972980" sldId="265"/>
            <ac:spMk id="40" creationId="{BC4C4868-CB8F-4AF9-9CDB-8108F2C19B67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51:40.677" v="126"/>
          <ac:spMkLst>
            <pc:docMk/>
            <pc:sldMk cId="3958972980" sldId="265"/>
            <ac:spMk id="41" creationId="{375E0459-6403-40CD-989D-56A4407CA12E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51:40.677" v="126"/>
          <ac:spMkLst>
            <pc:docMk/>
            <pc:sldMk cId="3958972980" sldId="265"/>
            <ac:spMk id="42" creationId="{53E5B1A8-3AC9-4BD1-9BBC-78CA94F2D1BA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51:40.677" v="126"/>
          <ac:spMkLst>
            <pc:docMk/>
            <pc:sldMk cId="3958972980" sldId="265"/>
            <ac:spMk id="43" creationId="{B3FA1AAC-C1ED-4F77-BFA4-BE80FC0AC795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51:40.677" v="126"/>
          <ac:spMkLst>
            <pc:docMk/>
            <pc:sldMk cId="3958972980" sldId="265"/>
            <ac:spMk id="44" creationId="{53397FAD-DDBC-7B40-9257-7420183EAD54}"/>
          </ac:spMkLst>
        </pc:spChg>
        <pc:grpChg chg="add del">
          <ac:chgData name="Hill, Claudia G" userId="S::cghill@murrieta.k12.ca.us::cb433c4b-89bd-4f7e-b703-dfe617d2f8c8" providerId="AD" clId="Web-{F43DF922-F6A3-E0FF-46E8-BE1C02AFD39D}" dt="2023-02-06T17:51:14.707" v="115"/>
          <ac:grpSpMkLst>
            <pc:docMk/>
            <pc:sldMk cId="3958972980" sldId="265"/>
            <ac:grpSpMk id="7" creationId="{2E751C04-BEA6-446B-A678-9C74819EBD4C}"/>
          </ac:grpSpMkLst>
        </pc:grpChg>
        <pc:grpChg chg="add del">
          <ac:chgData name="Hill, Claudia G" userId="S::cghill@murrieta.k12.ca.us::cb433c4b-89bd-4f7e-b703-dfe617d2f8c8" providerId="AD" clId="Web-{F43DF922-F6A3-E0FF-46E8-BE1C02AFD39D}" dt="2023-02-06T17:51:14.707" v="115"/>
          <ac:grpSpMkLst>
            <pc:docMk/>
            <pc:sldMk cId="3958972980" sldId="265"/>
            <ac:grpSpMk id="18" creationId="{B63ACBA3-DEFD-4C6D-BBA0-64468FA99C2D}"/>
          </ac:grpSpMkLst>
        </pc:grpChg>
        <pc:grpChg chg="add del">
          <ac:chgData name="Hill, Claudia G" userId="S::cghill@murrieta.k12.ca.us::cb433c4b-89bd-4f7e-b703-dfe617d2f8c8" providerId="AD" clId="Web-{F43DF922-F6A3-E0FF-46E8-BE1C02AFD39D}" dt="2023-02-06T17:51:40.677" v="125"/>
          <ac:grpSpMkLst>
            <pc:docMk/>
            <pc:sldMk cId="3958972980" sldId="265"/>
            <ac:grpSpMk id="33" creationId="{2C3846A5-A498-4C9E-B4DC-13532657D717}"/>
          </ac:grpSpMkLst>
        </pc:grpChg>
        <pc:graphicFrameChg chg="add del">
          <ac:chgData name="Hill, Claudia G" userId="S::cghill@murrieta.k12.ca.us::cb433c4b-89bd-4f7e-b703-dfe617d2f8c8" providerId="AD" clId="Web-{F43DF922-F6A3-E0FF-46E8-BE1C02AFD39D}" dt="2023-02-06T17:51:24.239" v="117"/>
          <ac:graphicFrameMkLst>
            <pc:docMk/>
            <pc:sldMk cId="3958972980" sldId="265"/>
            <ac:graphicFrameMk id="24" creationId="{9C65AA0A-6176-FDF6-7887-27B91A224748}"/>
          </ac:graphicFrameMkLst>
        </pc:graphicFrameChg>
        <pc:graphicFrameChg chg="add del">
          <ac:chgData name="Hill, Claudia G" userId="S::cghill@murrieta.k12.ca.us::cb433c4b-89bd-4f7e-b703-dfe617d2f8c8" providerId="AD" clId="Web-{F43DF922-F6A3-E0FF-46E8-BE1C02AFD39D}" dt="2023-02-06T17:51:26.536" v="119"/>
          <ac:graphicFrameMkLst>
            <pc:docMk/>
            <pc:sldMk cId="3958972980" sldId="265"/>
            <ac:graphicFrameMk id="26" creationId="{632CF3B0-FC9F-A955-D588-EEB6CBD3DA0F}"/>
          </ac:graphicFrameMkLst>
        </pc:graphicFrameChg>
        <pc:graphicFrameChg chg="add del">
          <ac:chgData name="Hill, Claudia G" userId="S::cghill@murrieta.k12.ca.us::cb433c4b-89bd-4f7e-b703-dfe617d2f8c8" providerId="AD" clId="Web-{F43DF922-F6A3-E0FF-46E8-BE1C02AFD39D}" dt="2023-02-06T17:51:28.880" v="121"/>
          <ac:graphicFrameMkLst>
            <pc:docMk/>
            <pc:sldMk cId="3958972980" sldId="265"/>
            <ac:graphicFrameMk id="28" creationId="{5B6954A6-7A3F-0149-A0F3-8746AC541EB9}"/>
          </ac:graphicFrameMkLst>
        </pc:graphicFrameChg>
        <pc:graphicFrameChg chg="add del">
          <ac:chgData name="Hill, Claudia G" userId="S::cghill@murrieta.k12.ca.us::cb433c4b-89bd-4f7e-b703-dfe617d2f8c8" providerId="AD" clId="Web-{F43DF922-F6A3-E0FF-46E8-BE1C02AFD39D}" dt="2023-02-06T17:51:37.521" v="123"/>
          <ac:graphicFrameMkLst>
            <pc:docMk/>
            <pc:sldMk cId="3958972980" sldId="265"/>
            <ac:graphicFrameMk id="30" creationId="{9C65AA0A-6176-FDF6-7887-27B91A224748}"/>
          </ac:graphicFrameMkLst>
        </pc:graphicFrameChg>
      </pc:sldChg>
      <pc:sldChg chg="addSp delSp modSp">
        <pc:chgData name="Hill, Claudia G" userId="S::cghill@murrieta.k12.ca.us::cb433c4b-89bd-4f7e-b703-dfe617d2f8c8" providerId="AD" clId="Web-{F43DF922-F6A3-E0FF-46E8-BE1C02AFD39D}" dt="2023-02-06T17:52:32.305" v="133" actId="20577"/>
        <pc:sldMkLst>
          <pc:docMk/>
          <pc:sldMk cId="3043235354" sldId="271"/>
        </pc:sldMkLst>
        <pc:spChg chg="mod">
          <ac:chgData name="Hill, Claudia G" userId="S::cghill@murrieta.k12.ca.us::cb433c4b-89bd-4f7e-b703-dfe617d2f8c8" providerId="AD" clId="Web-{F43DF922-F6A3-E0FF-46E8-BE1C02AFD39D}" dt="2023-02-06T17:52:32.305" v="133" actId="20577"/>
          <ac:spMkLst>
            <pc:docMk/>
            <pc:sldMk cId="3043235354" sldId="271"/>
            <ac:spMk id="2" creationId="{8BA55187-C06F-4D2A-B652-12A94E855B15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52:18.648" v="128"/>
          <ac:spMkLst>
            <pc:docMk/>
            <pc:sldMk cId="3043235354" sldId="271"/>
            <ac:spMk id="8" creationId="{24747089-0322-4B03-B224-817DD4C8B708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52:18.648" v="128"/>
          <ac:spMkLst>
            <pc:docMk/>
            <pc:sldMk cId="3043235354" sldId="271"/>
            <ac:spMk id="13" creationId="{7228512D-3055-4911-A4D1-4A084C9C4201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52:18.648" v="128"/>
          <ac:spMkLst>
            <pc:docMk/>
            <pc:sldMk cId="3043235354" sldId="271"/>
            <ac:spMk id="15" creationId="{3C98C7BF-70D9-4D19-BD2D-D808991FDF60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52:18.648" v="128"/>
          <ac:spMkLst>
            <pc:docMk/>
            <pc:sldMk cId="3043235354" sldId="271"/>
            <ac:spMk id="17" creationId="{B497CCB5-5FC2-473C-AFCC-2430CEF1DF71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52:18.648" v="128"/>
          <ac:spMkLst>
            <pc:docMk/>
            <pc:sldMk cId="3043235354" sldId="271"/>
            <ac:spMk id="19" creationId="{599C8C75-BFDF-44E7-A028-EEB5EDD58817}"/>
          </ac:spMkLst>
        </pc:spChg>
        <pc:spChg chg="add del">
          <ac:chgData name="Hill, Claudia G" userId="S::cghill@murrieta.k12.ca.us::cb433c4b-89bd-4f7e-b703-dfe617d2f8c8" providerId="AD" clId="Web-{F43DF922-F6A3-E0FF-46E8-BE1C02AFD39D}" dt="2023-02-06T17:52:18.648" v="128"/>
          <ac:spMkLst>
            <pc:docMk/>
            <pc:sldMk cId="3043235354" sldId="271"/>
            <ac:spMk id="21" creationId="{FFD685C2-1A84-41DE-BFA0-0A068F83D2D2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52:18.648" v="129"/>
          <ac:spMkLst>
            <pc:docMk/>
            <pc:sldMk cId="3043235354" sldId="271"/>
            <ac:spMk id="23" creationId="{6FD2B106-31C7-446F-B4D3-C9EE8CEB5BDB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52:18.648" v="129"/>
          <ac:spMkLst>
            <pc:docMk/>
            <pc:sldMk cId="3043235354" sldId="271"/>
            <ac:spMk id="24" creationId="{1D7678B8-0AAC-460B-8CDB-C43156BBAA98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52:18.648" v="129"/>
          <ac:spMkLst>
            <pc:docMk/>
            <pc:sldMk cId="3043235354" sldId="271"/>
            <ac:spMk id="25" creationId="{1F0D9B0E-E48B-450C-9134-0435D96D0BA6}"/>
          </ac:spMkLst>
        </pc:spChg>
        <pc:picChg chg="mod">
          <ac:chgData name="Hill, Claudia G" userId="S::cghill@murrieta.k12.ca.us::cb433c4b-89bd-4f7e-b703-dfe617d2f8c8" providerId="AD" clId="Web-{F43DF922-F6A3-E0FF-46E8-BE1C02AFD39D}" dt="2023-02-06T17:52:18.648" v="129"/>
          <ac:picMkLst>
            <pc:docMk/>
            <pc:sldMk cId="3043235354" sldId="271"/>
            <ac:picMk id="6" creationId="{369F5C3C-2313-4063-68D6-06558EC4073F}"/>
          </ac:picMkLst>
        </pc:picChg>
      </pc:sldChg>
      <pc:sldChg chg="addSp modSp">
        <pc:chgData name="Hill, Claudia G" userId="S::cghill@murrieta.k12.ca.us::cb433c4b-89bd-4f7e-b703-dfe617d2f8c8" providerId="AD" clId="Web-{F43DF922-F6A3-E0FF-46E8-BE1C02AFD39D}" dt="2023-02-06T17:50:47.080" v="113"/>
        <pc:sldMkLst>
          <pc:docMk/>
          <pc:sldMk cId="2783188326" sldId="276"/>
        </pc:sldMkLst>
        <pc:spChg chg="mod">
          <ac:chgData name="Hill, Claudia G" userId="S::cghill@murrieta.k12.ca.us::cb433c4b-89bd-4f7e-b703-dfe617d2f8c8" providerId="AD" clId="Web-{F43DF922-F6A3-E0FF-46E8-BE1C02AFD39D}" dt="2023-02-06T17:48:33.525" v="110" actId="20577"/>
          <ac:spMkLst>
            <pc:docMk/>
            <pc:sldMk cId="2783188326" sldId="276"/>
            <ac:spMk id="2" creationId="{4E2C2416-685D-B843-97BD-8F3C53B6E7D9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48:09.102" v="105"/>
          <ac:spMkLst>
            <pc:docMk/>
            <pc:sldMk cId="2783188326" sldId="276"/>
            <ac:spMk id="30" creationId="{8F035CD8-AE30-4146-96F2-036B0CE5E4F3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48:09.102" v="105"/>
          <ac:spMkLst>
            <pc:docMk/>
            <pc:sldMk cId="2783188326" sldId="276"/>
            <ac:spMk id="33" creationId="{B66D7F65-E9B6-4775-8355-D095CC73C1C8}"/>
          </ac:spMkLst>
        </pc:spChg>
        <pc:spChg chg="add">
          <ac:chgData name="Hill, Claudia G" userId="S::cghill@murrieta.k12.ca.us::cb433c4b-89bd-4f7e-b703-dfe617d2f8c8" providerId="AD" clId="Web-{F43DF922-F6A3-E0FF-46E8-BE1C02AFD39D}" dt="2023-02-06T17:48:09.102" v="105"/>
          <ac:spMkLst>
            <pc:docMk/>
            <pc:sldMk cId="2783188326" sldId="276"/>
            <ac:spMk id="35" creationId="{61707E60-CEC9-4661-AA82-69242EB4BDC3}"/>
          </ac:spMkLst>
        </pc:spChg>
        <pc:graphicFrameChg chg="mod modGraphic">
          <ac:chgData name="Hill, Claudia G" userId="S::cghill@murrieta.k12.ca.us::cb433c4b-89bd-4f7e-b703-dfe617d2f8c8" providerId="AD" clId="Web-{F43DF922-F6A3-E0FF-46E8-BE1C02AFD39D}" dt="2023-02-06T17:48:09.102" v="105"/>
          <ac:graphicFrameMkLst>
            <pc:docMk/>
            <pc:sldMk cId="2783188326" sldId="276"/>
            <ac:graphicFrameMk id="26" creationId="{D49DA1F9-BD8D-44FF-E4E8-5CEC81ADFF1B}"/>
          </ac:graphicFrameMkLst>
        </pc:graphicFrameChg>
        <pc:picChg chg="mod ord">
          <ac:chgData name="Hill, Claudia G" userId="S::cghill@murrieta.k12.ca.us::cb433c4b-89bd-4f7e-b703-dfe617d2f8c8" providerId="AD" clId="Web-{F43DF922-F6A3-E0FF-46E8-BE1C02AFD39D}" dt="2023-02-06T17:50:47.080" v="113"/>
          <ac:picMkLst>
            <pc:docMk/>
            <pc:sldMk cId="2783188326" sldId="276"/>
            <ac:picMk id="28" creationId="{1AA6F857-606C-F3CC-07D2-0223C4A74DB5}"/>
          </ac:picMkLst>
        </pc:picChg>
      </pc:sldChg>
    </pc:docChg>
  </pc:docChgLst>
  <pc:docChgLst>
    <pc:chgData name="Hill, Claudia G" userId="S::cghill@murrieta.k12.ca.us::cb433c4b-89bd-4f7e-b703-dfe617d2f8c8" providerId="AD" clId="Web-{FD0C6C28-42B0-4EDE-24D2-275B268DC061}"/>
    <pc:docChg chg="modSld">
      <pc:chgData name="Hill, Claudia G" userId="S::cghill@murrieta.k12.ca.us::cb433c4b-89bd-4f7e-b703-dfe617d2f8c8" providerId="AD" clId="Web-{FD0C6C28-42B0-4EDE-24D2-275B268DC061}" dt="2023-02-02T23:22:49.175" v="254"/>
      <pc:docMkLst>
        <pc:docMk/>
      </pc:docMkLst>
      <pc:sldChg chg="addSp delSp modSp mod setBg addAnim delAnim">
        <pc:chgData name="Hill, Claudia G" userId="S::cghill@murrieta.k12.ca.us::cb433c4b-89bd-4f7e-b703-dfe617d2f8c8" providerId="AD" clId="Web-{FD0C6C28-42B0-4EDE-24D2-275B268DC061}" dt="2023-02-02T23:22:49.175" v="254"/>
        <pc:sldMkLst>
          <pc:docMk/>
          <pc:sldMk cId="3113034411" sldId="258"/>
        </pc:sldMkLst>
        <pc:spChg chg="mod">
          <ac:chgData name="Hill, Claudia G" userId="S::cghill@murrieta.k12.ca.us::cb433c4b-89bd-4f7e-b703-dfe617d2f8c8" providerId="AD" clId="Web-{FD0C6C28-42B0-4EDE-24D2-275B268DC061}" dt="2023-02-02T23:22:49.175" v="254"/>
          <ac:spMkLst>
            <pc:docMk/>
            <pc:sldMk cId="3113034411" sldId="258"/>
            <ac:spMk id="2" creationId="{B07B3DD5-CF08-4CDD-A535-3045563540C7}"/>
          </ac:spMkLst>
        </pc:spChg>
        <pc:spChg chg="mod">
          <ac:chgData name="Hill, Claudia G" userId="S::cghill@murrieta.k12.ca.us::cb433c4b-89bd-4f7e-b703-dfe617d2f8c8" providerId="AD" clId="Web-{FD0C6C28-42B0-4EDE-24D2-275B268DC061}" dt="2023-02-02T23:22:49.175" v="254"/>
          <ac:spMkLst>
            <pc:docMk/>
            <pc:sldMk cId="3113034411" sldId="258"/>
            <ac:spMk id="3" creationId="{117721CF-ABE0-4C8B-87B3-6DEC3470033B}"/>
          </ac:spMkLst>
        </pc:spChg>
        <pc:picChg chg="mod">
          <ac:chgData name="Hill, Claudia G" userId="S::cghill@murrieta.k12.ca.us::cb433c4b-89bd-4f7e-b703-dfe617d2f8c8" providerId="AD" clId="Web-{FD0C6C28-42B0-4EDE-24D2-275B268DC061}" dt="2023-02-02T23:22:49.175" v="254"/>
          <ac:picMkLst>
            <pc:docMk/>
            <pc:sldMk cId="3113034411" sldId="258"/>
            <ac:picMk id="4" creationId="{45DA9044-4B82-7540-96CD-4C802BB909E6}"/>
          </ac:picMkLst>
        </pc:picChg>
        <pc:picChg chg="mod ord">
          <ac:chgData name="Hill, Claudia G" userId="S::cghill@murrieta.k12.ca.us::cb433c4b-89bd-4f7e-b703-dfe617d2f8c8" providerId="AD" clId="Web-{FD0C6C28-42B0-4EDE-24D2-275B268DC061}" dt="2023-02-02T23:22:49.175" v="254"/>
          <ac:picMkLst>
            <pc:docMk/>
            <pc:sldMk cId="3113034411" sldId="258"/>
            <ac:picMk id="5" creationId="{55AE5725-FDF5-B64A-895A-61D692467152}"/>
          </ac:picMkLst>
        </pc:picChg>
        <pc:picChg chg="add del mod">
          <ac:chgData name="Hill, Claudia G" userId="S::cghill@murrieta.k12.ca.us::cb433c4b-89bd-4f7e-b703-dfe617d2f8c8" providerId="AD" clId="Web-{FD0C6C28-42B0-4EDE-24D2-275B268DC061}" dt="2023-02-02T23:18:14.635" v="228"/>
          <ac:picMkLst>
            <pc:docMk/>
            <pc:sldMk cId="3113034411" sldId="258"/>
            <ac:picMk id="6" creationId="{0C10DB07-748D-A9FB-4BA5-49F55D7528E2}"/>
          </ac:picMkLst>
        </pc:picChg>
        <pc:picChg chg="add del mod">
          <ac:chgData name="Hill, Claudia G" userId="S::cghill@murrieta.k12.ca.us::cb433c4b-89bd-4f7e-b703-dfe617d2f8c8" providerId="AD" clId="Web-{FD0C6C28-42B0-4EDE-24D2-275B268DC061}" dt="2023-02-02T23:20:51.546" v="234"/>
          <ac:picMkLst>
            <pc:docMk/>
            <pc:sldMk cId="3113034411" sldId="258"/>
            <ac:picMk id="7" creationId="{A1BBF23C-688A-0467-B4B7-B56637CEA479}"/>
          </ac:picMkLst>
        </pc:picChg>
        <pc:picChg chg="add mod">
          <ac:chgData name="Hill, Claudia G" userId="S::cghill@murrieta.k12.ca.us::cb433c4b-89bd-4f7e-b703-dfe617d2f8c8" providerId="AD" clId="Web-{FD0C6C28-42B0-4EDE-24D2-275B268DC061}" dt="2023-02-02T23:22:49.175" v="254"/>
          <ac:picMkLst>
            <pc:docMk/>
            <pc:sldMk cId="3113034411" sldId="258"/>
            <ac:picMk id="8" creationId="{C4D33607-33C6-7B3A-E74F-31FBC21495C6}"/>
          </ac:picMkLst>
        </pc:picChg>
        <pc:cxnChg chg="add del">
          <ac:chgData name="Hill, Claudia G" userId="S::cghill@murrieta.k12.ca.us::cb433c4b-89bd-4f7e-b703-dfe617d2f8c8" providerId="AD" clId="Web-{FD0C6C28-42B0-4EDE-24D2-275B268DC061}" dt="2023-02-02T23:22:37.284" v="249"/>
          <ac:cxnSpMkLst>
            <pc:docMk/>
            <pc:sldMk cId="3113034411" sldId="258"/>
            <ac:cxnSpMk id="13" creationId="{076A370E-C7CA-4ED6-BBEE-CE73A7944BBC}"/>
          </ac:cxnSpMkLst>
        </pc:cxnChg>
        <pc:cxnChg chg="add del">
          <ac:chgData name="Hill, Claudia G" userId="S::cghill@murrieta.k12.ca.us::cb433c4b-89bd-4f7e-b703-dfe617d2f8c8" providerId="AD" clId="Web-{FD0C6C28-42B0-4EDE-24D2-275B268DC061}" dt="2023-02-02T23:22:37.284" v="249"/>
          <ac:cxnSpMkLst>
            <pc:docMk/>
            <pc:sldMk cId="3113034411" sldId="258"/>
            <ac:cxnSpMk id="15" creationId="{09C45DED-5AFE-434B-A28C-F5DF05539BBE}"/>
          </ac:cxnSpMkLst>
        </pc:cxnChg>
      </pc:sldChg>
      <pc:sldChg chg="modSp">
        <pc:chgData name="Hill, Claudia G" userId="S::cghill@murrieta.k12.ca.us::cb433c4b-89bd-4f7e-b703-dfe617d2f8c8" providerId="AD" clId="Web-{FD0C6C28-42B0-4EDE-24D2-275B268DC061}" dt="2023-02-02T23:10:41.620" v="136" actId="20577"/>
        <pc:sldMkLst>
          <pc:docMk/>
          <pc:sldMk cId="500279962" sldId="264"/>
        </pc:sldMkLst>
        <pc:spChg chg="mod">
          <ac:chgData name="Hill, Claudia G" userId="S::cghill@murrieta.k12.ca.us::cb433c4b-89bd-4f7e-b703-dfe617d2f8c8" providerId="AD" clId="Web-{FD0C6C28-42B0-4EDE-24D2-275B268DC061}" dt="2023-02-02T23:10:41.620" v="136" actId="20577"/>
          <ac:spMkLst>
            <pc:docMk/>
            <pc:sldMk cId="500279962" sldId="264"/>
            <ac:spMk id="3" creationId="{00000000-0000-0000-0000-000000000000}"/>
          </ac:spMkLst>
        </pc:spChg>
      </pc:sldChg>
      <pc:sldChg chg="modSp">
        <pc:chgData name="Hill, Claudia G" userId="S::cghill@murrieta.k12.ca.us::cb433c4b-89bd-4f7e-b703-dfe617d2f8c8" providerId="AD" clId="Web-{FD0C6C28-42B0-4EDE-24D2-275B268DC061}" dt="2023-02-02T23:08:45.585" v="14" actId="20577"/>
        <pc:sldMkLst>
          <pc:docMk/>
          <pc:sldMk cId="3958972980" sldId="265"/>
        </pc:sldMkLst>
        <pc:spChg chg="mod">
          <ac:chgData name="Hill, Claudia G" userId="S::cghill@murrieta.k12.ca.us::cb433c4b-89bd-4f7e-b703-dfe617d2f8c8" providerId="AD" clId="Web-{FD0C6C28-42B0-4EDE-24D2-275B268DC061}" dt="2023-02-02T23:08:45.585" v="14" actId="20577"/>
          <ac:spMkLst>
            <pc:docMk/>
            <pc:sldMk cId="3958972980" sldId="265"/>
            <ac:spMk id="3" creationId="{53397FAD-DDBC-7B40-9257-7420183EAD54}"/>
          </ac:spMkLst>
        </pc:spChg>
      </pc:sldChg>
      <pc:sldChg chg="modSp">
        <pc:chgData name="Hill, Claudia G" userId="S::cghill@murrieta.k12.ca.us::cb433c4b-89bd-4f7e-b703-dfe617d2f8c8" providerId="AD" clId="Web-{FD0C6C28-42B0-4EDE-24D2-275B268DC061}" dt="2023-02-02T23:12:03.029" v="190" actId="20577"/>
        <pc:sldMkLst>
          <pc:docMk/>
          <pc:sldMk cId="2763745861" sldId="274"/>
        </pc:sldMkLst>
        <pc:spChg chg="mod">
          <ac:chgData name="Hill, Claudia G" userId="S::cghill@murrieta.k12.ca.us::cb433c4b-89bd-4f7e-b703-dfe617d2f8c8" providerId="AD" clId="Web-{FD0C6C28-42B0-4EDE-24D2-275B268DC061}" dt="2023-02-02T23:12:03.029" v="190" actId="20577"/>
          <ac:spMkLst>
            <pc:docMk/>
            <pc:sldMk cId="2763745861" sldId="274"/>
            <ac:spMk id="3" creationId="{B00EBC85-C860-8749-A77B-05190E9AC2A9}"/>
          </ac:spMkLst>
        </pc:spChg>
      </pc:sldChg>
      <pc:sldChg chg="modSp">
        <pc:chgData name="Hill, Claudia G" userId="S::cghill@murrieta.k12.ca.us::cb433c4b-89bd-4f7e-b703-dfe617d2f8c8" providerId="AD" clId="Web-{FD0C6C28-42B0-4EDE-24D2-275B268DC061}" dt="2023-02-02T23:08:16.506" v="11" actId="20577"/>
        <pc:sldMkLst>
          <pc:docMk/>
          <pc:sldMk cId="2783188326" sldId="276"/>
        </pc:sldMkLst>
        <pc:spChg chg="mod">
          <ac:chgData name="Hill, Claudia G" userId="S::cghill@murrieta.k12.ca.us::cb433c4b-89bd-4f7e-b703-dfe617d2f8c8" providerId="AD" clId="Web-{FD0C6C28-42B0-4EDE-24D2-275B268DC061}" dt="2023-02-02T23:08:16.506" v="11" actId="20577"/>
          <ac:spMkLst>
            <pc:docMk/>
            <pc:sldMk cId="2783188326" sldId="276"/>
            <ac:spMk id="3" creationId="{0DA8CDE3-EB88-C446-8BCC-E6859DEA03B0}"/>
          </ac:spMkLst>
        </pc:spChg>
      </pc:sldChg>
      <pc:sldChg chg="modSp">
        <pc:chgData name="Hill, Claudia G" userId="S::cghill@murrieta.k12.ca.us::cb433c4b-89bd-4f7e-b703-dfe617d2f8c8" providerId="AD" clId="Web-{FD0C6C28-42B0-4EDE-24D2-275B268DC061}" dt="2023-02-02T23:13:41.001" v="221" actId="20577"/>
        <pc:sldMkLst>
          <pc:docMk/>
          <pc:sldMk cId="528677890" sldId="280"/>
        </pc:sldMkLst>
        <pc:spChg chg="mod">
          <ac:chgData name="Hill, Claudia G" userId="S::cghill@murrieta.k12.ca.us::cb433c4b-89bd-4f7e-b703-dfe617d2f8c8" providerId="AD" clId="Web-{FD0C6C28-42B0-4EDE-24D2-275B268DC061}" dt="2023-02-02T23:13:41.001" v="221" actId="20577"/>
          <ac:spMkLst>
            <pc:docMk/>
            <pc:sldMk cId="528677890" sldId="280"/>
            <ac:spMk id="3" creationId="{B69E2198-C3F1-BE41-A58D-66AF2A3B102E}"/>
          </ac:spMkLst>
        </pc:spChg>
      </pc:sldChg>
      <pc:sldChg chg="addSp delSp modSp mod setBg setClrOvrMap">
        <pc:chgData name="Hill, Claudia G" userId="S::cghill@murrieta.k12.ca.us::cb433c4b-89bd-4f7e-b703-dfe617d2f8c8" providerId="AD" clId="Web-{FD0C6C28-42B0-4EDE-24D2-275B268DC061}" dt="2023-02-02T23:15:14.535" v="226"/>
        <pc:sldMkLst>
          <pc:docMk/>
          <pc:sldMk cId="1205051949" sldId="303"/>
        </pc:sldMkLst>
        <pc:spChg chg="mod ord">
          <ac:chgData name="Hill, Claudia G" userId="S::cghill@murrieta.k12.ca.us::cb433c4b-89bd-4f7e-b703-dfe617d2f8c8" providerId="AD" clId="Web-{FD0C6C28-42B0-4EDE-24D2-275B268DC061}" dt="2023-02-02T23:15:14.535" v="226"/>
          <ac:spMkLst>
            <pc:docMk/>
            <pc:sldMk cId="1205051949" sldId="303"/>
            <ac:spMk id="2" creationId="{AEC77A9F-26BD-B757-7D3C-B5F67A97EB1D}"/>
          </ac:spMkLst>
        </pc:spChg>
        <pc:spChg chg="del">
          <ac:chgData name="Hill, Claudia G" userId="S::cghill@murrieta.k12.ca.us::cb433c4b-89bd-4f7e-b703-dfe617d2f8c8" providerId="AD" clId="Web-{FD0C6C28-42B0-4EDE-24D2-275B268DC061}" dt="2023-02-02T23:14:45.487" v="222"/>
          <ac:spMkLst>
            <pc:docMk/>
            <pc:sldMk cId="1205051949" sldId="303"/>
            <ac:spMk id="3" creationId="{EAC2B3DC-2B6B-0175-2F79-721A3DF66B1B}"/>
          </ac:spMkLst>
        </pc:spChg>
        <pc:spChg chg="add del">
          <ac:chgData name="Hill, Claudia G" userId="S::cghill@murrieta.k12.ca.us::cb433c4b-89bd-4f7e-b703-dfe617d2f8c8" providerId="AD" clId="Web-{FD0C6C28-42B0-4EDE-24D2-275B268DC061}" dt="2023-02-02T23:15:14.535" v="225"/>
          <ac:spMkLst>
            <pc:docMk/>
            <pc:sldMk cId="1205051949" sldId="303"/>
            <ac:spMk id="8" creationId="{AC3639A3-5B69-F63F-C64B-62C09C96A284}"/>
          </ac:spMkLst>
        </pc:spChg>
        <pc:spChg chg="add del">
          <ac:chgData name="Hill, Claudia G" userId="S::cghill@murrieta.k12.ca.us::cb433c4b-89bd-4f7e-b703-dfe617d2f8c8" providerId="AD" clId="Web-{FD0C6C28-42B0-4EDE-24D2-275B268DC061}" dt="2023-02-02T23:15:14.535" v="225"/>
          <ac:spMkLst>
            <pc:docMk/>
            <pc:sldMk cId="1205051949" sldId="303"/>
            <ac:spMk id="11" creationId="{D94A7024-D948-494D-8920-BBA2DA07D15B}"/>
          </ac:spMkLst>
        </pc:spChg>
        <pc:spChg chg="add">
          <ac:chgData name="Hill, Claudia G" userId="S::cghill@murrieta.k12.ca.us::cb433c4b-89bd-4f7e-b703-dfe617d2f8c8" providerId="AD" clId="Web-{FD0C6C28-42B0-4EDE-24D2-275B268DC061}" dt="2023-02-02T23:15:14.535" v="226"/>
          <ac:spMkLst>
            <pc:docMk/>
            <pc:sldMk cId="1205051949" sldId="303"/>
            <ac:spMk id="13" creationId="{91443917-B62A-C8CD-2577-9A9F71358AA6}"/>
          </ac:spMkLst>
        </pc:spChg>
        <pc:picChg chg="add mod ord">
          <ac:chgData name="Hill, Claudia G" userId="S::cghill@murrieta.k12.ca.us::cb433c4b-89bd-4f7e-b703-dfe617d2f8c8" providerId="AD" clId="Web-{FD0C6C28-42B0-4EDE-24D2-275B268DC061}" dt="2023-02-02T23:15:14.535" v="226"/>
          <ac:picMkLst>
            <pc:docMk/>
            <pc:sldMk cId="1205051949" sldId="303"/>
            <ac:picMk id="4" creationId="{91CE7419-483B-209E-7258-BD7EC669BD8E}"/>
          </ac:picMkLst>
        </pc:picChg>
      </pc:sldChg>
    </pc:docChg>
  </pc:docChgLst>
  <pc:docChgLst>
    <pc:chgData name="Backus, Valerie" userId="S::vbackus@murrieta.k12.ca.us::652946d4-3b64-44dc-81fd-e2a282d911b4" providerId="AD" clId="Web-{6715AC86-3BA7-0662-7E9A-651F9C70C2A5}"/>
    <pc:docChg chg="addSld delSld modSld addMainMaster">
      <pc:chgData name="Backus, Valerie" userId="S::vbackus@murrieta.k12.ca.us::652946d4-3b64-44dc-81fd-e2a282d911b4" providerId="AD" clId="Web-{6715AC86-3BA7-0662-7E9A-651F9C70C2A5}" dt="2023-02-09T01:57:11.036" v="51" actId="20577"/>
      <pc:docMkLst>
        <pc:docMk/>
      </pc:docMkLst>
      <pc:sldChg chg="modSp">
        <pc:chgData name="Backus, Valerie" userId="S::vbackus@murrieta.k12.ca.us::652946d4-3b64-44dc-81fd-e2a282d911b4" providerId="AD" clId="Web-{6715AC86-3BA7-0662-7E9A-651F9C70C2A5}" dt="2023-02-09T01:39:22.432" v="14" actId="20577"/>
        <pc:sldMkLst>
          <pc:docMk/>
          <pc:sldMk cId="2620663293" sldId="288"/>
        </pc:sldMkLst>
        <pc:spChg chg="mod">
          <ac:chgData name="Backus, Valerie" userId="S::vbackus@murrieta.k12.ca.us::652946d4-3b64-44dc-81fd-e2a282d911b4" providerId="AD" clId="Web-{6715AC86-3BA7-0662-7E9A-651F9C70C2A5}" dt="2023-02-09T01:39:22.432" v="14" actId="20577"/>
          <ac:spMkLst>
            <pc:docMk/>
            <pc:sldMk cId="2620663293" sldId="288"/>
            <ac:spMk id="55" creationId="{DD711D52-A026-44E1-9DAC-13D45A85F23A}"/>
          </ac:spMkLst>
        </pc:spChg>
      </pc:sldChg>
      <pc:sldChg chg="addSp delSp modSp">
        <pc:chgData name="Backus, Valerie" userId="S::vbackus@murrieta.k12.ca.us::652946d4-3b64-44dc-81fd-e2a282d911b4" providerId="AD" clId="Web-{6715AC86-3BA7-0662-7E9A-651F9C70C2A5}" dt="2023-02-09T01:57:11.036" v="51" actId="20577"/>
        <pc:sldMkLst>
          <pc:docMk/>
          <pc:sldMk cId="1960083712" sldId="308"/>
        </pc:sldMkLst>
        <pc:spChg chg="mod">
          <ac:chgData name="Backus, Valerie" userId="S::vbackus@murrieta.k12.ca.us::652946d4-3b64-44dc-81fd-e2a282d911b4" providerId="AD" clId="Web-{6715AC86-3BA7-0662-7E9A-651F9C70C2A5}" dt="2023-02-09T01:57:11.036" v="51" actId="20577"/>
          <ac:spMkLst>
            <pc:docMk/>
            <pc:sldMk cId="1960083712" sldId="308"/>
            <ac:spMk id="2" creationId="{63207D09-165C-1B52-F414-A9620328EC02}"/>
          </ac:spMkLst>
        </pc:spChg>
        <pc:spChg chg="mod">
          <ac:chgData name="Backus, Valerie" userId="S::vbackus@murrieta.k12.ca.us::652946d4-3b64-44dc-81fd-e2a282d911b4" providerId="AD" clId="Web-{6715AC86-3BA7-0662-7E9A-651F9C70C2A5}" dt="2023-02-09T01:53:05.979" v="46" actId="14100"/>
          <ac:spMkLst>
            <pc:docMk/>
            <pc:sldMk cId="1960083712" sldId="308"/>
            <ac:spMk id="3" creationId="{83EB903F-B402-B868-6007-3013715959B0}"/>
          </ac:spMkLst>
        </pc:spChg>
        <pc:picChg chg="del">
          <ac:chgData name="Backus, Valerie" userId="S::vbackus@murrieta.k12.ca.us::652946d4-3b64-44dc-81fd-e2a282d911b4" providerId="AD" clId="Web-{6715AC86-3BA7-0662-7E9A-651F9C70C2A5}" dt="2023-02-09T01:52:03.196" v="38"/>
          <ac:picMkLst>
            <pc:docMk/>
            <pc:sldMk cId="1960083712" sldId="308"/>
            <ac:picMk id="4" creationId="{BC4BF6B9-2650-EB7F-4546-1C637358E9CF}"/>
          </ac:picMkLst>
        </pc:picChg>
        <pc:picChg chg="add del mod">
          <ac:chgData name="Backus, Valerie" userId="S::vbackus@murrieta.k12.ca.us::652946d4-3b64-44dc-81fd-e2a282d911b4" providerId="AD" clId="Web-{6715AC86-3BA7-0662-7E9A-651F9C70C2A5}" dt="2023-02-09T01:45:44.145" v="21"/>
          <ac:picMkLst>
            <pc:docMk/>
            <pc:sldMk cId="1960083712" sldId="308"/>
            <ac:picMk id="5" creationId="{76C0E67B-73E0-49A1-370E-19CEAB3FB456}"/>
          </ac:picMkLst>
        </pc:picChg>
        <pc:picChg chg="add mod">
          <ac:chgData name="Backus, Valerie" userId="S::vbackus@murrieta.k12.ca.us::652946d4-3b64-44dc-81fd-e2a282d911b4" providerId="AD" clId="Web-{6715AC86-3BA7-0662-7E9A-651F9C70C2A5}" dt="2023-02-09T01:52:09.352" v="41" actId="1076"/>
          <ac:picMkLst>
            <pc:docMk/>
            <pc:sldMk cId="1960083712" sldId="308"/>
            <ac:picMk id="5" creationId="{B0AA34BE-D1D6-208D-F34F-F71C48431BF9}"/>
          </ac:picMkLst>
        </pc:picChg>
      </pc:sldChg>
      <pc:sldChg chg="del">
        <pc:chgData name="Backus, Valerie" userId="S::vbackus@murrieta.k12.ca.us::652946d4-3b64-44dc-81fd-e2a282d911b4" providerId="AD" clId="Web-{6715AC86-3BA7-0662-7E9A-651F9C70C2A5}" dt="2023-02-09T01:47:50.101" v="32"/>
        <pc:sldMkLst>
          <pc:docMk/>
          <pc:sldMk cId="3815009148" sldId="309"/>
        </pc:sldMkLst>
      </pc:sldChg>
      <pc:sldChg chg="add del">
        <pc:chgData name="Backus, Valerie" userId="S::vbackus@murrieta.k12.ca.us::652946d4-3b64-44dc-81fd-e2a282d911b4" providerId="AD" clId="Web-{6715AC86-3BA7-0662-7E9A-651F9C70C2A5}" dt="2023-02-09T01:44:23.955" v="19"/>
        <pc:sldMkLst>
          <pc:docMk/>
          <pc:sldMk cId="1977365080" sldId="310"/>
        </pc:sldMkLst>
      </pc:sldChg>
      <pc:sldChg chg="addSp delSp modSp new addAnim delAnim">
        <pc:chgData name="Backus, Valerie" userId="S::vbackus@murrieta.k12.ca.us::652946d4-3b64-44dc-81fd-e2a282d911b4" providerId="AD" clId="Web-{6715AC86-3BA7-0662-7E9A-651F9C70C2A5}" dt="2023-02-09T01:56:07.080" v="50"/>
        <pc:sldMkLst>
          <pc:docMk/>
          <pc:sldMk cId="3950832523" sldId="310"/>
        </pc:sldMkLst>
        <pc:spChg chg="mod">
          <ac:chgData name="Backus, Valerie" userId="S::vbackus@murrieta.k12.ca.us::652946d4-3b64-44dc-81fd-e2a282d911b4" providerId="AD" clId="Web-{6715AC86-3BA7-0662-7E9A-651F9C70C2A5}" dt="2023-02-09T01:47:48.179" v="31" actId="20577"/>
          <ac:spMkLst>
            <pc:docMk/>
            <pc:sldMk cId="3950832523" sldId="310"/>
            <ac:spMk id="2" creationId="{0A2CC552-AF9C-F12B-64F9-D02344A02D99}"/>
          </ac:spMkLst>
        </pc:spChg>
        <pc:spChg chg="del">
          <ac:chgData name="Backus, Valerie" userId="S::vbackus@murrieta.k12.ca.us::652946d4-3b64-44dc-81fd-e2a282d911b4" providerId="AD" clId="Web-{6715AC86-3BA7-0662-7E9A-651F9C70C2A5}" dt="2023-02-09T01:46:55.959" v="24"/>
          <ac:spMkLst>
            <pc:docMk/>
            <pc:sldMk cId="3950832523" sldId="310"/>
            <ac:spMk id="3" creationId="{EBB8991B-FD73-DD1C-7C14-73D5DA398653}"/>
          </ac:spMkLst>
        </pc:spChg>
        <pc:spChg chg="add">
          <ac:chgData name="Backus, Valerie" userId="S::vbackus@murrieta.k12.ca.us::652946d4-3b64-44dc-81fd-e2a282d911b4" providerId="AD" clId="Web-{6715AC86-3BA7-0662-7E9A-651F9C70C2A5}" dt="2023-02-09T01:46:58.225" v="25"/>
          <ac:spMkLst>
            <pc:docMk/>
            <pc:sldMk cId="3950832523" sldId="310"/>
            <ac:spMk id="5" creationId="{81ADAE1B-6A1C-3044-0565-85CB460B6577}"/>
          </ac:spMkLst>
        </pc:spChg>
        <pc:spChg chg="add del mod">
          <ac:chgData name="Backus, Valerie" userId="S::vbackus@murrieta.k12.ca.us::652946d4-3b64-44dc-81fd-e2a282d911b4" providerId="AD" clId="Web-{6715AC86-3BA7-0662-7E9A-651F9C70C2A5}" dt="2023-02-09T01:47:20.179" v="28"/>
          <ac:spMkLst>
            <pc:docMk/>
            <pc:sldMk cId="3950832523" sldId="310"/>
            <ac:spMk id="7" creationId="{817F3707-5185-2C9C-3F0B-1729B93BF1CB}"/>
          </ac:spMkLst>
        </pc:spChg>
        <pc:spChg chg="add">
          <ac:chgData name="Backus, Valerie" userId="S::vbackus@murrieta.k12.ca.us::652946d4-3b64-44dc-81fd-e2a282d911b4" providerId="AD" clId="Web-{6715AC86-3BA7-0662-7E9A-651F9C70C2A5}" dt="2023-02-09T01:47:29.585" v="29"/>
          <ac:spMkLst>
            <pc:docMk/>
            <pc:sldMk cId="3950832523" sldId="310"/>
            <ac:spMk id="9" creationId="{A665948D-BED6-D8AF-236C-55BA52CA6701}"/>
          </ac:spMkLst>
        </pc:spChg>
        <pc:picChg chg="add del mod">
          <ac:chgData name="Backus, Valerie" userId="S::vbackus@murrieta.k12.ca.us::652946d4-3b64-44dc-81fd-e2a282d911b4" providerId="AD" clId="Web-{6715AC86-3BA7-0662-7E9A-651F9C70C2A5}" dt="2023-02-09T01:56:07.080" v="50"/>
          <ac:picMkLst>
            <pc:docMk/>
            <pc:sldMk cId="3950832523" sldId="310"/>
            <ac:picMk id="3" creationId="{E4DD5DEB-04F8-91C4-0340-A77A4D910798}"/>
          </ac:picMkLst>
        </pc:picChg>
      </pc:sldChg>
      <pc:sldChg chg="add del">
        <pc:chgData name="Backus, Valerie" userId="S::vbackus@murrieta.k12.ca.us::652946d4-3b64-44dc-81fd-e2a282d911b4" providerId="AD" clId="Web-{6715AC86-3BA7-0662-7E9A-651F9C70C2A5}" dt="2023-02-09T01:51:21.554" v="35"/>
        <pc:sldMkLst>
          <pc:docMk/>
          <pc:sldMk cId="2801004816" sldId="311"/>
        </pc:sldMkLst>
      </pc:sldChg>
      <pc:sldChg chg="add del">
        <pc:chgData name="Backus, Valerie" userId="S::vbackus@murrieta.k12.ca.us::652946d4-3b64-44dc-81fd-e2a282d911b4" providerId="AD" clId="Web-{6715AC86-3BA7-0662-7E9A-651F9C70C2A5}" dt="2023-02-09T01:47:51.836" v="33"/>
        <pc:sldMkLst>
          <pc:docMk/>
          <pc:sldMk cId="3481673561" sldId="311"/>
        </pc:sldMkLst>
      </pc:sldChg>
      <pc:sldMasterChg chg="add addSldLayout">
        <pc:chgData name="Backus, Valerie" userId="S::vbackus@murrieta.k12.ca.us::652946d4-3b64-44dc-81fd-e2a282d911b4" providerId="AD" clId="Web-{6715AC86-3BA7-0662-7E9A-651F9C70C2A5}" dt="2023-02-09T01:43:31.860" v="18"/>
        <pc:sldMasterMkLst>
          <pc:docMk/>
          <pc:sldMasterMk cId="1774826596" sldId="2147483648"/>
        </pc:sldMasterMkLst>
        <pc:sldLayoutChg chg="add">
          <pc:chgData name="Backus, Valerie" userId="S::vbackus@murrieta.k12.ca.us::652946d4-3b64-44dc-81fd-e2a282d911b4" providerId="AD" clId="Web-{6715AC86-3BA7-0662-7E9A-651F9C70C2A5}" dt="2023-02-09T01:43:31.860" v="18"/>
          <pc:sldLayoutMkLst>
            <pc:docMk/>
            <pc:sldMasterMk cId="1774826596" sldId="2147483648"/>
            <pc:sldLayoutMk cId="889318902" sldId="2147483653"/>
          </pc:sldLayoutMkLst>
        </pc:sldLayoutChg>
      </pc:sldMasterChg>
    </pc:docChg>
  </pc:docChgLst>
  <pc:docChgLst>
    <pc:chgData name="Arizola, Gabriela" userId="S::garizola@murrieta.k12.ca.us::76df9688-4818-4c96-94ec-9c1639d2d55f" providerId="AD" clId="Web-{5BF6ED52-412E-CDD9-FD23-73C92E584627}"/>
    <pc:docChg chg="modSld">
      <pc:chgData name="Arizola, Gabriela" userId="S::garizola@murrieta.k12.ca.us::76df9688-4818-4c96-94ec-9c1639d2d55f" providerId="AD" clId="Web-{5BF6ED52-412E-CDD9-FD23-73C92E584627}" dt="2022-01-31T19:13:20.124" v="134" actId="20577"/>
      <pc:docMkLst>
        <pc:docMk/>
      </pc:docMkLst>
      <pc:sldChg chg="modSp">
        <pc:chgData name="Arizola, Gabriela" userId="S::garizola@murrieta.k12.ca.us::76df9688-4818-4c96-94ec-9c1639d2d55f" providerId="AD" clId="Web-{5BF6ED52-412E-CDD9-FD23-73C92E584627}" dt="2022-01-31T19:00:53.465" v="0" actId="20577"/>
        <pc:sldMkLst>
          <pc:docMk/>
          <pc:sldMk cId="741454454" sldId="260"/>
        </pc:sldMkLst>
        <pc:spChg chg="mod">
          <ac:chgData name="Arizola, Gabriela" userId="S::garizola@murrieta.k12.ca.us::76df9688-4818-4c96-94ec-9c1639d2d55f" providerId="AD" clId="Web-{5BF6ED52-412E-CDD9-FD23-73C92E584627}" dt="2022-01-31T19:00:53.465" v="0" actId="20577"/>
          <ac:spMkLst>
            <pc:docMk/>
            <pc:sldMk cId="741454454" sldId="260"/>
            <ac:spMk id="2" creationId="{D2127476-B01B-9844-AEA0-E533C1B5D023}"/>
          </ac:spMkLst>
        </pc:spChg>
      </pc:sldChg>
      <pc:sldChg chg="modSp">
        <pc:chgData name="Arizola, Gabriela" userId="S::garizola@murrieta.k12.ca.us::76df9688-4818-4c96-94ec-9c1639d2d55f" providerId="AD" clId="Web-{5BF6ED52-412E-CDD9-FD23-73C92E584627}" dt="2022-01-31T19:13:12.749" v="133" actId="20577"/>
        <pc:sldMkLst>
          <pc:docMk/>
          <pc:sldMk cId="3386939530" sldId="268"/>
        </pc:sldMkLst>
        <pc:spChg chg="mod">
          <ac:chgData name="Arizola, Gabriela" userId="S::garizola@murrieta.k12.ca.us::76df9688-4818-4c96-94ec-9c1639d2d55f" providerId="AD" clId="Web-{5BF6ED52-412E-CDD9-FD23-73C92E584627}" dt="2022-01-31T19:13:12.749" v="133" actId="20577"/>
          <ac:spMkLst>
            <pc:docMk/>
            <pc:sldMk cId="3386939530" sldId="268"/>
            <ac:spMk id="2" creationId="{59C71924-131A-F247-BD38-6D4F6CECBDD6}"/>
          </ac:spMkLst>
        </pc:spChg>
        <pc:graphicFrameChg chg="mod modGraphic">
          <ac:chgData name="Arizola, Gabriela" userId="S::garizola@murrieta.k12.ca.us::76df9688-4818-4c96-94ec-9c1639d2d55f" providerId="AD" clId="Web-{5BF6ED52-412E-CDD9-FD23-73C92E584627}" dt="2022-01-31T19:12:18.808" v="132"/>
          <ac:graphicFrameMkLst>
            <pc:docMk/>
            <pc:sldMk cId="3386939530" sldId="268"/>
            <ac:graphicFrameMk id="4" creationId="{F6DF3DD9-69C1-AC47-A4A8-147CE6104BFA}"/>
          </ac:graphicFrameMkLst>
        </pc:graphicFrameChg>
      </pc:sldChg>
      <pc:sldChg chg="modSp">
        <pc:chgData name="Arizola, Gabriela" userId="S::garizola@murrieta.k12.ca.us::76df9688-4818-4c96-94ec-9c1639d2d55f" providerId="AD" clId="Web-{5BF6ED52-412E-CDD9-FD23-73C92E584627}" dt="2022-01-31T19:13:20.124" v="134" actId="20577"/>
        <pc:sldMkLst>
          <pc:docMk/>
          <pc:sldMk cId="10841904" sldId="297"/>
        </pc:sldMkLst>
        <pc:spChg chg="mod">
          <ac:chgData name="Arizola, Gabriela" userId="S::garizola@murrieta.k12.ca.us::76df9688-4818-4c96-94ec-9c1639d2d55f" providerId="AD" clId="Web-{5BF6ED52-412E-CDD9-FD23-73C92E584627}" dt="2022-01-31T19:13:20.124" v="134" actId="20577"/>
          <ac:spMkLst>
            <pc:docMk/>
            <pc:sldMk cId="10841904" sldId="297"/>
            <ac:spMk id="2" creationId="{9D83B6AB-F431-4467-B775-E56550EA507D}"/>
          </ac:spMkLst>
        </pc:spChg>
      </pc:sldChg>
    </pc:docChg>
  </pc:docChgLst>
  <pc:docChgLst>
    <pc:chgData name="Candaele, Karen" userId="9ce0a4a2-0e10-4cc8-b4f2-57d7feda1531" providerId="ADAL" clId="{6F3C8F83-4E38-4BD6-B81F-425C14BEC9CE}"/>
    <pc:docChg chg="undo custSel delSld modSld modNotesMaster">
      <pc:chgData name="Candaele, Karen" userId="9ce0a4a2-0e10-4cc8-b4f2-57d7feda1531" providerId="ADAL" clId="{6F3C8F83-4E38-4BD6-B81F-425C14BEC9CE}" dt="2022-02-10T00:28:13.855" v="372"/>
      <pc:docMkLst>
        <pc:docMk/>
      </pc:docMkLst>
      <pc:sldChg chg="modSp mod">
        <pc:chgData name="Candaele, Karen" userId="9ce0a4a2-0e10-4cc8-b4f2-57d7feda1531" providerId="ADAL" clId="{6F3C8F83-4E38-4BD6-B81F-425C14BEC9CE}" dt="2022-02-10T00:10:23.219" v="159" actId="20577"/>
        <pc:sldMkLst>
          <pc:docMk/>
          <pc:sldMk cId="2036653685" sldId="269"/>
        </pc:sldMkLst>
        <pc:spChg chg="mod">
          <ac:chgData name="Candaele, Karen" userId="9ce0a4a2-0e10-4cc8-b4f2-57d7feda1531" providerId="ADAL" clId="{6F3C8F83-4E38-4BD6-B81F-425C14BEC9CE}" dt="2022-02-10T00:10:23.219" v="159" actId="20577"/>
          <ac:spMkLst>
            <pc:docMk/>
            <pc:sldMk cId="2036653685" sldId="269"/>
            <ac:spMk id="3" creationId="{0F23D1C0-0FC7-1640-8D6D-D3782ACD6D39}"/>
          </ac:spMkLst>
        </pc:spChg>
      </pc:sldChg>
      <pc:sldChg chg="modSp mod modNotesTx">
        <pc:chgData name="Candaele, Karen" userId="9ce0a4a2-0e10-4cc8-b4f2-57d7feda1531" providerId="ADAL" clId="{6F3C8F83-4E38-4BD6-B81F-425C14BEC9CE}" dt="2022-02-10T00:11:01.506" v="164" actId="20577"/>
        <pc:sldMkLst>
          <pc:docMk/>
          <pc:sldMk cId="58312535" sldId="291"/>
        </pc:sldMkLst>
        <pc:spChg chg="mod">
          <ac:chgData name="Candaele, Karen" userId="9ce0a4a2-0e10-4cc8-b4f2-57d7feda1531" providerId="ADAL" clId="{6F3C8F83-4E38-4BD6-B81F-425C14BEC9CE}" dt="2022-02-10T00:05:43.775" v="100" actId="20577"/>
          <ac:spMkLst>
            <pc:docMk/>
            <pc:sldMk cId="58312535" sldId="291"/>
            <ac:spMk id="3" creationId="{A3045731-BA39-44F8-B90A-376E5B841465}"/>
          </ac:spMkLst>
        </pc:spChg>
      </pc:sldChg>
      <pc:sldChg chg="modSp mod modNotesTx">
        <pc:chgData name="Candaele, Karen" userId="9ce0a4a2-0e10-4cc8-b4f2-57d7feda1531" providerId="ADAL" clId="{6F3C8F83-4E38-4BD6-B81F-425C14BEC9CE}" dt="2022-02-10T00:23:16.028" v="317" actId="255"/>
        <pc:sldMkLst>
          <pc:docMk/>
          <pc:sldMk cId="10841904" sldId="297"/>
        </pc:sldMkLst>
        <pc:graphicFrameChg chg="mod modGraphic">
          <ac:chgData name="Candaele, Karen" userId="9ce0a4a2-0e10-4cc8-b4f2-57d7feda1531" providerId="ADAL" clId="{6F3C8F83-4E38-4BD6-B81F-425C14BEC9CE}" dt="2022-02-10T00:23:16.028" v="317" actId="255"/>
          <ac:graphicFrameMkLst>
            <pc:docMk/>
            <pc:sldMk cId="10841904" sldId="297"/>
            <ac:graphicFrameMk id="3" creationId="{6E992DA3-62BA-4694-B09A-3BD875135529}"/>
          </ac:graphicFrameMkLst>
        </pc:graphicFrameChg>
      </pc:sldChg>
      <pc:sldChg chg="del">
        <pc:chgData name="Candaele, Karen" userId="9ce0a4a2-0e10-4cc8-b4f2-57d7feda1531" providerId="ADAL" clId="{6F3C8F83-4E38-4BD6-B81F-425C14BEC9CE}" dt="2022-02-10T00:07:02.154" v="101" actId="47"/>
        <pc:sldMkLst>
          <pc:docMk/>
          <pc:sldMk cId="319263137" sldId="299"/>
        </pc:sldMkLst>
      </pc:sldChg>
      <pc:sldChg chg="modSp mod modNotesTx">
        <pc:chgData name="Candaele, Karen" userId="9ce0a4a2-0e10-4cc8-b4f2-57d7feda1531" providerId="ADAL" clId="{6F3C8F83-4E38-4BD6-B81F-425C14BEC9CE}" dt="2022-02-10T00:11:09.745" v="173" actId="20577"/>
        <pc:sldMkLst>
          <pc:docMk/>
          <pc:sldMk cId="3173485032" sldId="300"/>
        </pc:sldMkLst>
        <pc:spChg chg="mod">
          <ac:chgData name="Candaele, Karen" userId="9ce0a4a2-0e10-4cc8-b4f2-57d7feda1531" providerId="ADAL" clId="{6F3C8F83-4E38-4BD6-B81F-425C14BEC9CE}" dt="2022-02-10T00:08:13.272" v="120" actId="20577"/>
          <ac:spMkLst>
            <pc:docMk/>
            <pc:sldMk cId="3173485032" sldId="300"/>
            <ac:spMk id="3" creationId="{A3045731-BA39-44F8-B90A-376E5B841465}"/>
          </ac:spMkLst>
        </pc:spChg>
      </pc:sldChg>
      <pc:sldChg chg="modSp mod modNotesTx">
        <pc:chgData name="Candaele, Karen" userId="9ce0a4a2-0e10-4cc8-b4f2-57d7feda1531" providerId="ADAL" clId="{6F3C8F83-4E38-4BD6-B81F-425C14BEC9CE}" dt="2022-02-10T00:27:20.421" v="371" actId="6549"/>
        <pc:sldMkLst>
          <pc:docMk/>
          <pc:sldMk cId="3225976965" sldId="302"/>
        </pc:sldMkLst>
        <pc:spChg chg="mod">
          <ac:chgData name="Candaele, Karen" userId="9ce0a4a2-0e10-4cc8-b4f2-57d7feda1531" providerId="ADAL" clId="{6F3C8F83-4E38-4BD6-B81F-425C14BEC9CE}" dt="2022-02-10T00:27:20.421" v="371" actId="6549"/>
          <ac:spMkLst>
            <pc:docMk/>
            <pc:sldMk cId="3225976965" sldId="302"/>
            <ac:spMk id="3" creationId="{A3045731-BA39-44F8-B90A-376E5B841465}"/>
          </ac:spMkLst>
        </pc:spChg>
      </pc:sldChg>
    </pc:docChg>
  </pc:docChgLst>
  <pc:docChgLst>
    <pc:chgData name="Valenzuela, Sandie" userId="S::svalenzuela@murrieta.k12.ca.us::0b0ed72f-6d7d-4cbf-835b-731523596c51" providerId="AD" clId="Web-{3CC0F33E-1482-BB6E-273D-C4D4EEBA4D51}"/>
    <pc:docChg chg="modSld">
      <pc:chgData name="Valenzuela, Sandie" userId="S::svalenzuela@murrieta.k12.ca.us::0b0ed72f-6d7d-4cbf-835b-731523596c51" providerId="AD" clId="Web-{3CC0F33E-1482-BB6E-273D-C4D4EEBA4D51}" dt="2023-02-01T18:19:35.832" v="6" actId="20577"/>
      <pc:docMkLst>
        <pc:docMk/>
      </pc:docMkLst>
      <pc:sldChg chg="modSp">
        <pc:chgData name="Valenzuela, Sandie" userId="S::svalenzuela@murrieta.k12.ca.us::0b0ed72f-6d7d-4cbf-835b-731523596c51" providerId="AD" clId="Web-{3CC0F33E-1482-BB6E-273D-C4D4EEBA4D51}" dt="2023-02-01T18:19:35.832" v="6" actId="20577"/>
        <pc:sldMkLst>
          <pc:docMk/>
          <pc:sldMk cId="2620663293" sldId="288"/>
        </pc:sldMkLst>
        <pc:spChg chg="mod">
          <ac:chgData name="Valenzuela, Sandie" userId="S::svalenzuela@murrieta.k12.ca.us::0b0ed72f-6d7d-4cbf-835b-731523596c51" providerId="AD" clId="Web-{3CC0F33E-1482-BB6E-273D-C4D4EEBA4D51}" dt="2023-02-01T18:19:35.832" v="6" actId="20577"/>
          <ac:spMkLst>
            <pc:docMk/>
            <pc:sldMk cId="2620663293" sldId="288"/>
            <ac:spMk id="3" creationId="{DD711D52-A026-44E1-9DAC-13D45A85F23A}"/>
          </ac:spMkLst>
        </pc:spChg>
      </pc:sldChg>
    </pc:docChg>
  </pc:docChgLst>
  <pc:docChgLst>
    <pc:chgData name="Hill, Claudia G" userId="S::cghill@murrieta.k12.ca.us::cb433c4b-89bd-4f7e-b703-dfe617d2f8c8" providerId="AD" clId="Web-{F8AF9E82-CBBA-6CFC-518A-ABA2E6E7A27F}"/>
    <pc:docChg chg="modSld addMainMaster delMainMaster">
      <pc:chgData name="Hill, Claudia G" userId="S::cghill@murrieta.k12.ca.us::cb433c4b-89bd-4f7e-b703-dfe617d2f8c8" providerId="AD" clId="Web-{F8AF9E82-CBBA-6CFC-518A-ABA2E6E7A27F}" dt="2023-02-06T17:39:24.023" v="13"/>
      <pc:docMkLst>
        <pc:docMk/>
      </pc:docMkLst>
      <pc:sldChg chg="addSp delSp modSp mod setBg modClrScheme delDesignElem chgLayout">
        <pc:chgData name="Hill, Claudia G" userId="S::cghill@murrieta.k12.ca.us::cb433c4b-89bd-4f7e-b703-dfe617d2f8c8" providerId="AD" clId="Web-{F8AF9E82-CBBA-6CFC-518A-ABA2E6E7A27F}" dt="2023-02-06T17:39:24.023" v="13"/>
        <pc:sldMkLst>
          <pc:docMk/>
          <pc:sldMk cId="3113034411" sldId="258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113034411" sldId="258"/>
            <ac:spMk id="2" creationId="{B07B3DD5-CF08-4CDD-A535-3045563540C7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113034411" sldId="258"/>
            <ac:spMk id="3" creationId="{117721CF-ABE0-4C8B-87B3-6DEC3470033B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13034411" sldId="258"/>
            <ac:spMk id="22" creationId="{B4D3D850-2041-4B7C-AED9-54DA385B14F7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13034411" sldId="258"/>
            <ac:spMk id="27" creationId="{77C2D141-F73C-4BF3-B3DF-D3BA74B8BE29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13034411" sldId="258"/>
            <ac:spMk id="30" creationId="{5707F116-8EC0-4822-9067-186AC8C96EB8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13034411" sldId="258"/>
            <ac:spMk id="31" creationId="{D3EB41F8-8868-4FC3-8553-94FEE5A8B818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13034411" sldId="258"/>
            <ac:spMk id="32" creationId="{49F1A7E4-819D-4D21-8E8B-32671A9F9853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13034411" sldId="258"/>
            <ac:spMk id="33" creationId="{39671820-9967-4806-B0A7-4944C2A4A5F1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13034411" sldId="258"/>
            <ac:spMk id="34" creationId="{CB64814D-A361-44E1-8D97-B83E41C8B280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13034411" sldId="258"/>
            <ac:spMk id="35" creationId="{852A6879-032A-4946-9CCA-44D38BEDF5F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13034411" sldId="258"/>
            <ac:spMk id="36" creationId="{56AB08D7-F0FB-4965-B730-8B874214C283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13034411" sldId="258"/>
            <ac:spMk id="37" creationId="{148D9297-49FA-43ED-AC6B-E2F153B3A5A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13034411" sldId="258"/>
            <ac:spMk id="38" creationId="{DB456AC5-2DFE-4E00-B0CE-30AAA2A3D676}"/>
          </ac:spMkLst>
        </pc:spChg>
        <pc:spChg chg="add del">
          <ac:chgData name="Hill, Claudia G" userId="S::cghill@murrieta.k12.ca.us::cb433c4b-89bd-4f7e-b703-dfe617d2f8c8" providerId="AD" clId="Web-{F8AF9E82-CBBA-6CFC-518A-ABA2E6E7A27F}" dt="2023-02-06T17:38:01.973" v="9"/>
          <ac:spMkLst>
            <pc:docMk/>
            <pc:sldMk cId="3113034411" sldId="258"/>
            <ac:spMk id="39" creationId="{A8384FB5-9ADC-4DDC-881B-597D56F5B15D}"/>
          </ac:spMkLst>
        </pc:spChg>
        <pc:spChg chg="add del">
          <ac:chgData name="Hill, Claudia G" userId="S::cghill@murrieta.k12.ca.us::cb433c4b-89bd-4f7e-b703-dfe617d2f8c8" providerId="AD" clId="Web-{F8AF9E82-CBBA-6CFC-518A-ABA2E6E7A27F}" dt="2023-02-06T17:38:01.973" v="9"/>
          <ac:spMkLst>
            <pc:docMk/>
            <pc:sldMk cId="3113034411" sldId="258"/>
            <ac:spMk id="40" creationId="{1199E1B1-A8C0-4FE8-A5A8-1CB41D69F857}"/>
          </ac:spMkLst>
        </pc:spChg>
        <pc:spChg chg="add del">
          <ac:chgData name="Hill, Claudia G" userId="S::cghill@murrieta.k12.ca.us::cb433c4b-89bd-4f7e-b703-dfe617d2f8c8" providerId="AD" clId="Web-{F8AF9E82-CBBA-6CFC-518A-ABA2E6E7A27F}" dt="2023-02-06T17:38:01.973" v="9"/>
          <ac:spMkLst>
            <pc:docMk/>
            <pc:sldMk cId="3113034411" sldId="258"/>
            <ac:spMk id="41" creationId="{84A8DE83-DE75-4B41-9DB4-A7EC0B0DEC0B}"/>
          </ac:spMkLst>
        </pc:spChg>
        <pc:spChg chg="add del">
          <ac:chgData name="Hill, Claudia G" userId="S::cghill@murrieta.k12.ca.us::cb433c4b-89bd-4f7e-b703-dfe617d2f8c8" providerId="AD" clId="Web-{F8AF9E82-CBBA-6CFC-518A-ABA2E6E7A27F}" dt="2023-02-06T17:38:01.973" v="9"/>
          <ac:spMkLst>
            <pc:docMk/>
            <pc:sldMk cId="3113034411" sldId="258"/>
            <ac:spMk id="42" creationId="{A7009A0A-BEF5-4EAC-AF15-E4F9F002E239}"/>
          </ac:spMkLst>
        </pc:spChg>
        <pc:picChg chg="mod">
          <ac:chgData name="Hill, Claudia G" userId="S::cghill@murrieta.k12.ca.us::cb433c4b-89bd-4f7e-b703-dfe617d2f8c8" providerId="AD" clId="Web-{F8AF9E82-CBBA-6CFC-518A-ABA2E6E7A27F}" dt="2023-02-06T17:37:47.660" v="8"/>
          <ac:picMkLst>
            <pc:docMk/>
            <pc:sldMk cId="3113034411" sldId="258"/>
            <ac:picMk id="4" creationId="{45DA9044-4B82-7540-96CD-4C802BB909E6}"/>
          </ac:picMkLst>
        </pc:picChg>
        <pc:picChg chg="mod">
          <ac:chgData name="Hill, Claudia G" userId="S::cghill@murrieta.k12.ca.us::cb433c4b-89bd-4f7e-b703-dfe617d2f8c8" providerId="AD" clId="Web-{F8AF9E82-CBBA-6CFC-518A-ABA2E6E7A27F}" dt="2023-02-06T17:37:47.660" v="8"/>
          <ac:picMkLst>
            <pc:docMk/>
            <pc:sldMk cId="3113034411" sldId="258"/>
            <ac:picMk id="5" creationId="{55AE5725-FDF5-B64A-895A-61D692467152}"/>
          </ac:picMkLst>
        </pc:picChg>
        <pc:picChg chg="mod">
          <ac:chgData name="Hill, Claudia G" userId="S::cghill@murrieta.k12.ca.us::cb433c4b-89bd-4f7e-b703-dfe617d2f8c8" providerId="AD" clId="Web-{F8AF9E82-CBBA-6CFC-518A-ABA2E6E7A27F}" dt="2023-02-06T17:37:47.660" v="8"/>
          <ac:picMkLst>
            <pc:docMk/>
            <pc:sldMk cId="3113034411" sldId="258"/>
            <ac:picMk id="8" creationId="{C4D33607-33C6-7B3A-E74F-31FBC21495C6}"/>
          </ac:picMkLst>
        </pc:pic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741454454" sldId="260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741454454" sldId="260"/>
            <ac:spMk id="2" creationId="{D2127476-B01B-9844-AEA0-E533C1B5D023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741454454" sldId="260"/>
            <ac:spMk id="28" creationId="{B5FA7C47-B7C1-4D2E-AB49-ED23BA34BA83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741454454" sldId="260"/>
            <ac:spMk id="30" creationId="{596EE156-ABF1-4329-A6BA-03B4254E0877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741454454" sldId="260"/>
            <ac:spMk id="32" creationId="{19B9933F-AAB3-444A-8BB5-9CA194A8BC63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741454454" sldId="260"/>
            <ac:spMk id="34" creationId="{7D20183A-0B1D-4A1F-89B1-ADBEDBC6E54E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741454454" sldId="260"/>
            <ac:spMk id="36" creationId="{131031D3-26CD-4214-A9A4-5857EFA15A0C}"/>
          </ac:spMkLst>
        </pc:spChg>
        <pc:graphicFrameChg chg="mod ord">
          <ac:chgData name="Hill, Claudia G" userId="S::cghill@murrieta.k12.ca.us::cb433c4b-89bd-4f7e-b703-dfe617d2f8c8" providerId="AD" clId="Web-{F8AF9E82-CBBA-6CFC-518A-ABA2E6E7A27F}" dt="2023-02-06T17:39:03.303" v="12"/>
          <ac:graphicFrameMkLst>
            <pc:docMk/>
            <pc:sldMk cId="741454454" sldId="260"/>
            <ac:graphicFrameMk id="4" creationId="{52C0E9E7-D755-2747-9EFE-A9CA1EF097A9}"/>
          </ac:graphicFrameMkLst>
        </pc:graphicFrame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500279962" sldId="264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500279962" sldId="264"/>
            <ac:spMk id="2" creationId="{00000000-0000-0000-0000-000000000000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00279962" sldId="264"/>
            <ac:spMk id="12" creationId="{59264BFD-360D-430E-B593-7BC0D00FBDEE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00279962" sldId="264"/>
            <ac:spMk id="18" creationId="{F249C1C3-EBDE-4C27-BD12-A6AE40A4DBC7}"/>
          </ac:spMkLst>
        </pc:spChg>
        <pc:grpChg chg="del">
          <ac:chgData name="Hill, Claudia G" userId="S::cghill@murrieta.k12.ca.us::cb433c4b-89bd-4f7e-b703-dfe617d2f8c8" providerId="AD" clId="Web-{F8AF9E82-CBBA-6CFC-518A-ABA2E6E7A27F}" dt="2023-02-06T17:36:08.610" v="3"/>
          <ac:grpSpMkLst>
            <pc:docMk/>
            <pc:sldMk cId="500279962" sldId="264"/>
            <ac:grpSpMk id="14" creationId="{A4538145-ACBA-40C0-AFBD-DE742723D579}"/>
          </ac:grpSpMkLst>
        </pc:gr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3958972980" sldId="265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958972980" sldId="265"/>
            <ac:spMk id="2" creationId="{71C56E11-E945-A44E-BCAD-218C2C845C5E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958972980" sldId="265"/>
            <ac:spMk id="3" creationId="{53397FAD-DDBC-7B40-9257-7420183EAD54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958972980" sldId="265"/>
            <ac:spMk id="8" creationId="{D8D7C0D3-896F-4BBB-A220-33D724ED0CCE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958972980" sldId="265"/>
            <ac:spMk id="10" creationId="{2AA3A18B-202B-4C39-BC9E-ED4D6E98D8C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958972980" sldId="265"/>
            <ac:spMk id="12" creationId="{AC94672E-068C-4CF1-8438-22EA8E7C652E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958972980" sldId="265"/>
            <ac:spMk id="14" creationId="{3B48638D-7038-4CAA-88F7-1E3494C4DD11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958972980" sldId="265"/>
            <ac:spMk id="16" creationId="{7BA74AD2-45D9-4D21-A436-71C6744C16AD}"/>
          </ac:spMkLst>
        </pc:s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1136912555" sldId="266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1136912555" sldId="266"/>
            <ac:spMk id="2" creationId="{5E9DDB64-BBD6-5041-BB47-3BA282462B4D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1136912555" sldId="266"/>
            <ac:spMk id="3" creationId="{1EFC15DC-5DA0-DE40-BD2A-1F2D315D424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136912555" sldId="266"/>
            <ac:spMk id="8" creationId="{827B839B-9ADE-406B-8590-F1CAEDED45A1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136912555" sldId="266"/>
            <ac:spMk id="10" creationId="{CFE45BF0-46DB-408C-B5F7-7B11716805D4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136912555" sldId="266"/>
            <ac:spMk id="12" creationId="{2AEBC8F2-97B1-41B4-93F1-2D289E197FBA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136912555" sldId="266"/>
            <ac:spMk id="14" creationId="{472E3A19-F5D5-48FC-BB9C-48C2F68F598B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136912555" sldId="266"/>
            <ac:spMk id="16" creationId="{7A62E32F-BB65-43A8-8EB5-92346890E549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136912555" sldId="266"/>
            <ac:spMk id="18" creationId="{14E91B64-9FCC-451E-AFB4-A827D6329367}"/>
          </ac:spMkLst>
        </pc:s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2769224685" sldId="270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2769224685" sldId="270"/>
            <ac:spMk id="2" creationId="{368BAD78-B141-2E4F-BD01-D4AA019A9043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2769224685" sldId="270"/>
            <ac:spMk id="9" creationId="{1825AC39-5F85-4CAA-8A81-A1287086B2B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2769224685" sldId="270"/>
            <ac:spMk id="11" creationId="{95DA4D23-37FC-4B90-8188-F0377C5FF44B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2769224685" sldId="270"/>
            <ac:spMk id="13" creationId="{A7A4B465-FBCC-4CD4-89A1-82992A7B47FF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2769224685" sldId="270"/>
            <ac:spMk id="15" creationId="{909E572F-9CDC-4214-9D42-FF0017649590}"/>
          </ac:spMkLst>
        </pc:spChg>
        <pc:graphicFrameChg chg="mod ord">
          <ac:chgData name="Hill, Claudia G" userId="S::cghill@murrieta.k12.ca.us::cb433c4b-89bd-4f7e-b703-dfe617d2f8c8" providerId="AD" clId="Web-{F8AF9E82-CBBA-6CFC-518A-ABA2E6E7A27F}" dt="2023-02-06T17:39:03.303" v="12"/>
          <ac:graphicFrameMkLst>
            <pc:docMk/>
            <pc:sldMk cId="2769224685" sldId="270"/>
            <ac:graphicFrameMk id="4" creationId="{1D2E36C0-4260-0B40-87AF-820B10DECBFE}"/>
          </ac:graphicFrameMkLst>
        </pc:graphicFrame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3043235354" sldId="271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043235354" sldId="271"/>
            <ac:spMk id="2" creationId="{8BA55187-C06F-4D2A-B652-12A94E855B1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043235354" sldId="271"/>
            <ac:spMk id="9" creationId="{9B37791B-B040-4694-BFDC-8DD132D86E8E}"/>
          </ac:spMkLst>
        </pc:spChg>
        <pc:grpChg chg="del">
          <ac:chgData name="Hill, Claudia G" userId="S::cghill@murrieta.k12.ca.us::cb433c4b-89bd-4f7e-b703-dfe617d2f8c8" providerId="AD" clId="Web-{F8AF9E82-CBBA-6CFC-518A-ABA2E6E7A27F}" dt="2023-02-06T17:36:08.610" v="3"/>
          <ac:grpSpMkLst>
            <pc:docMk/>
            <pc:sldMk cId="3043235354" sldId="271"/>
            <ac:grpSpMk id="11" creationId="{4B2AE301-8298-47C2-81FA-781BA50D9933}"/>
          </ac:grpSpMkLst>
        </pc:gr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925751219" sldId="273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925751219" sldId="273"/>
            <ac:spMk id="2" creationId="{AF8D94D0-F1D0-441D-B863-151CEE432DAC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925751219" sldId="273"/>
            <ac:spMk id="3" creationId="{C258070C-1CCD-41E3-B8B5-A739F40D0B72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925751219" sldId="273"/>
            <ac:spMk id="9" creationId="{59264BFD-360D-430E-B593-7BC0D00FBDEE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925751219" sldId="273"/>
            <ac:spMk id="15" creationId="{F249C1C3-EBDE-4C27-BD12-A6AE40A4DBC7}"/>
          </ac:spMkLst>
        </pc:spChg>
        <pc:grpChg chg="del">
          <ac:chgData name="Hill, Claudia G" userId="S::cghill@murrieta.k12.ca.us::cb433c4b-89bd-4f7e-b703-dfe617d2f8c8" providerId="AD" clId="Web-{F8AF9E82-CBBA-6CFC-518A-ABA2E6E7A27F}" dt="2023-02-06T17:36:08.610" v="3"/>
          <ac:grpSpMkLst>
            <pc:docMk/>
            <pc:sldMk cId="925751219" sldId="273"/>
            <ac:grpSpMk id="11" creationId="{A4538145-ACBA-40C0-AFBD-DE742723D579}"/>
          </ac:grpSpMkLst>
        </pc:gr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2763745861" sldId="274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2763745861" sldId="274"/>
            <ac:spMk id="2" creationId="{76230508-8CFC-1D4D-BAC7-C1E472259D63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2763745861" sldId="274"/>
            <ac:spMk id="3" creationId="{B00EBC85-C860-8749-A77B-05190E9AC2A9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2763745861" sldId="274"/>
            <ac:spMk id="36" creationId="{59264BFD-360D-430E-B593-7BC0D00FBDEE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2763745861" sldId="274"/>
            <ac:spMk id="38" creationId="{F249C1C3-EBDE-4C27-BD12-A6AE40A4DBC7}"/>
          </ac:spMkLst>
        </pc:spChg>
        <pc:grpChg chg="del">
          <ac:chgData name="Hill, Claudia G" userId="S::cghill@murrieta.k12.ca.us::cb433c4b-89bd-4f7e-b703-dfe617d2f8c8" providerId="AD" clId="Web-{F8AF9E82-CBBA-6CFC-518A-ABA2E6E7A27F}" dt="2023-02-06T17:36:08.610" v="3"/>
          <ac:grpSpMkLst>
            <pc:docMk/>
            <pc:sldMk cId="2763745861" sldId="274"/>
            <ac:grpSpMk id="37" creationId="{A4538145-ACBA-40C0-AFBD-DE742723D579}"/>
          </ac:grpSpMkLst>
        </pc:gr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2783188326" sldId="276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2783188326" sldId="276"/>
            <ac:spMk id="2" creationId="{4E2C2416-685D-B843-97BD-8F3C53B6E7D9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2783188326" sldId="276"/>
            <ac:spMk id="39" creationId="{B50AB553-2A96-4A92-96F2-93548E096954}"/>
          </ac:spMkLst>
        </pc:spChg>
        <pc:graphicFrameChg chg="mod ord">
          <ac:chgData name="Hill, Claudia G" userId="S::cghill@murrieta.k12.ca.us::cb433c4b-89bd-4f7e-b703-dfe617d2f8c8" providerId="AD" clId="Web-{F8AF9E82-CBBA-6CFC-518A-ABA2E6E7A27F}" dt="2023-02-06T17:39:03.303" v="12"/>
          <ac:graphicFrameMkLst>
            <pc:docMk/>
            <pc:sldMk cId="2783188326" sldId="276"/>
            <ac:graphicFrameMk id="26" creationId="{D49DA1F9-BD8D-44FF-E4E8-5CEC81ADFF1B}"/>
          </ac:graphicFrameMkLst>
        </pc:graphicFrame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528677890" sldId="280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528677890" sldId="280"/>
            <ac:spMk id="2" creationId="{DFBFC27A-2B08-0540-976E-20550A6B107A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528677890" sldId="280"/>
            <ac:spMk id="3" creationId="{B69E2198-C3F1-BE41-A58D-66AF2A3B102E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28677890" sldId="280"/>
            <ac:spMk id="43" creationId="{76EFD3D9-44F0-4267-BCC1-1613E79D8274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28677890" sldId="280"/>
            <ac:spMk id="45" creationId="{A779A851-95D6-41AF-937A-B0E4B7F6FA8D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28677890" sldId="280"/>
            <ac:spMk id="47" creationId="{953FB2E7-B6CB-429C-81EB-D9516D6D5C8D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28677890" sldId="280"/>
            <ac:spMk id="49" creationId="{2EC40DB1-B719-4A13-9A4D-0966B4B2786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28677890" sldId="280"/>
            <ac:spMk id="51" creationId="{82211336-CFF3-412D-868A-6679C1004C45}"/>
          </ac:spMkLst>
        </pc:s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813007318" sldId="286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813007318" sldId="286"/>
            <ac:spMk id="2" creationId="{7EFA5CC0-D272-40DA-90BA-E1DB12F4135E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813007318" sldId="286"/>
            <ac:spMk id="8" creationId="{76EFD3D9-44F0-4267-BCC1-1613E79D8274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813007318" sldId="286"/>
            <ac:spMk id="20" creationId="{A779A851-95D6-41AF-937A-B0E4B7F6FA8D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813007318" sldId="286"/>
            <ac:spMk id="21" creationId="{953FB2E7-B6CB-429C-81EB-D9516D6D5C8D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813007318" sldId="286"/>
            <ac:spMk id="22" creationId="{2EC40DB1-B719-4A13-9A4D-0966B4B2786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813007318" sldId="286"/>
            <ac:spMk id="23" creationId="{82211336-CFF3-412D-868A-6679C1004C45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813007318" sldId="286"/>
            <ac:spMk id="24" creationId="{A31A8843-8307-475D-9106-8F9709807158}"/>
          </ac:spMkLst>
        </pc:s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2620663293" sldId="288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2620663293" sldId="288"/>
            <ac:spMk id="2" creationId="{833C10C1-13DD-454E-8E1E-EF75AD169DBB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2620663293" sldId="288"/>
            <ac:spMk id="53" creationId="{8C3DEBB2-D54E-470C-86B3-631BDDF6CCA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2620663293" sldId="288"/>
            <ac:spMk id="54" creationId="{268033CC-D08D-4609-83FF-2537764F4F55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2620663293" sldId="288"/>
            <ac:spMk id="55" creationId="{DD711D52-A026-44E1-9DAC-13D45A85F23A}"/>
          </ac:spMkLst>
        </pc:spChg>
      </pc:sldChg>
      <pc:sldChg chg="modSp mod modClrScheme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3526567646" sldId="290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526567646" sldId="290"/>
            <ac:spMk id="2" creationId="{7EFA5CC0-D272-40DA-90BA-E1DB12F4135E}"/>
          </ac:spMkLst>
        </pc:spChg>
        <pc:graphicFrameChg chg="mod ord">
          <ac:chgData name="Hill, Claudia G" userId="S::cghill@murrieta.k12.ca.us::cb433c4b-89bd-4f7e-b703-dfe617d2f8c8" providerId="AD" clId="Web-{F8AF9E82-CBBA-6CFC-518A-ABA2E6E7A27F}" dt="2023-02-06T17:39:03.303" v="12"/>
          <ac:graphicFrameMkLst>
            <pc:docMk/>
            <pc:sldMk cId="3526567646" sldId="290"/>
            <ac:graphicFrameMk id="21" creationId="{9F929117-B506-530B-1808-1633E0FCC7C7}"/>
          </ac:graphicFrameMkLst>
        </pc:graphicFrame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58312535" sldId="291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58312535" sldId="291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58312535" sldId="291"/>
            <ac:spMk id="3" creationId="{A3045731-BA39-44F8-B90A-376E5B84146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8312535" sldId="291"/>
            <ac:spMk id="8" creationId="{76EFD3D9-44F0-4267-BCC1-1613E79D8274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8312535" sldId="291"/>
            <ac:spMk id="10" creationId="{A779A851-95D6-41AF-937A-B0E4B7F6FA8D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8312535" sldId="291"/>
            <ac:spMk id="12" creationId="{953FB2E7-B6CB-429C-81EB-D9516D6D5C8D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8312535" sldId="291"/>
            <ac:spMk id="14" creationId="{2EC40DB1-B719-4A13-9A4D-0966B4B2786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58312535" sldId="291"/>
            <ac:spMk id="16" creationId="{82211336-CFF3-412D-868A-6679C1004C45}"/>
          </ac:spMkLst>
        </pc:spChg>
      </pc:sldChg>
      <pc:sldChg chg="del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10841904" sldId="297"/>
        </pc:sldMkLst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0841904" sldId="297"/>
            <ac:spMk id="8" creationId="{1825AC39-5F85-4CAA-8A81-A1287086B2B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0841904" sldId="297"/>
            <ac:spMk id="10" creationId="{95DA4D23-37FC-4B90-8188-F0377C5FF44B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0841904" sldId="297"/>
            <ac:spMk id="12" creationId="{A7A4B465-FBCC-4CD4-89A1-82992A7B47FF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0841904" sldId="297"/>
            <ac:spMk id="14" creationId="{909E572F-9CDC-4214-9D42-FF0017649590}"/>
          </ac:spMkLst>
        </pc:s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3173485032" sldId="300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173485032" sldId="300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173485032" sldId="300"/>
            <ac:spMk id="3" creationId="{A3045731-BA39-44F8-B90A-376E5B84146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73485032" sldId="300"/>
            <ac:spMk id="11" creationId="{FC72A6E7-EEB3-4011-AFDE-5D01CF93E6C8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73485032" sldId="300"/>
            <ac:spMk id="13" creationId="{8CD93300-52E3-4A04-AB11-4E86A29BE27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73485032" sldId="300"/>
            <ac:spMk id="18" creationId="{FB9B907B-F9A2-45A5-BDBA-C371127CA60B}"/>
          </ac:spMkLst>
        </pc:s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382177389" sldId="301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82177389" sldId="301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82177389" sldId="301"/>
            <ac:spMk id="3" creationId="{A3045731-BA39-44F8-B90A-376E5B84146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82177389" sldId="301"/>
            <ac:spMk id="8" creationId="{76EFD3D9-44F0-4267-BCC1-1613E79D8274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82177389" sldId="301"/>
            <ac:spMk id="10" creationId="{A779A851-95D6-41AF-937A-B0E4B7F6FA8D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82177389" sldId="301"/>
            <ac:spMk id="12" creationId="{953FB2E7-B6CB-429C-81EB-D9516D6D5C8D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82177389" sldId="301"/>
            <ac:spMk id="14" creationId="{2EC40DB1-B719-4A13-9A4D-0966B4B2786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82177389" sldId="301"/>
            <ac:spMk id="16" creationId="{82211336-CFF3-412D-868A-6679C1004C45}"/>
          </ac:spMkLst>
        </pc:s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3225976965" sldId="302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225976965" sldId="302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225976965" sldId="302"/>
            <ac:spMk id="3" creationId="{A3045731-BA39-44F8-B90A-376E5B84146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225976965" sldId="302"/>
            <ac:spMk id="8" creationId="{EA9A1751-C6A3-4477-8A0B-E39B6D3E18C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225976965" sldId="302"/>
            <ac:spMk id="10" creationId="{64151E4E-D344-4696-8247-CF6F223121E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225976965" sldId="302"/>
            <ac:spMk id="12" creationId="{6C0140D0-CF1D-4663-AE31-2C6D3D22FDC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225976965" sldId="302"/>
            <ac:spMk id="14" creationId="{F0569BAF-8EBE-447D-B1D4-6AF15B773CBD}"/>
          </ac:spMkLst>
        </pc:s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1205051949" sldId="303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1205051949" sldId="303"/>
            <ac:spMk id="2" creationId="{AEC77A9F-26BD-B757-7D3C-B5F67A97EB1D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205051949" sldId="303"/>
            <ac:spMk id="88" creationId="{303CC970-4826-4CED-8063-0FB676635452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1205051949" sldId="303"/>
            <ac:spMk id="89" creationId="{14490D63-3365-45CC-AC50-705C1B76815F}"/>
          </ac:spMkLst>
        </pc:spChg>
        <pc:picChg chg="mod ord">
          <ac:chgData name="Hill, Claudia G" userId="S::cghill@murrieta.k12.ca.us::cb433c4b-89bd-4f7e-b703-dfe617d2f8c8" providerId="AD" clId="Web-{F8AF9E82-CBBA-6CFC-518A-ABA2E6E7A27F}" dt="2023-02-06T17:39:03.303" v="12"/>
          <ac:picMkLst>
            <pc:docMk/>
            <pc:sldMk cId="1205051949" sldId="303"/>
            <ac:picMk id="4" creationId="{91CE7419-483B-209E-7258-BD7EC669BD8E}"/>
          </ac:picMkLst>
        </pc:pic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3164326659" sldId="304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164326659" sldId="304"/>
            <ac:spMk id="2" creationId="{F4B3CA28-DCF4-4657-97A7-DEF2DE9BEA7A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164326659" sldId="304"/>
            <ac:spMk id="3" creationId="{A3045731-BA39-44F8-B90A-376E5B84146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64326659" sldId="304"/>
            <ac:spMk id="8" creationId="{EA9A1751-C6A3-4477-8A0B-E39B6D3E18C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64326659" sldId="304"/>
            <ac:spMk id="10" creationId="{64151E4E-D344-4696-8247-CF6F223121E5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64326659" sldId="304"/>
            <ac:spMk id="12" creationId="{6C0140D0-CF1D-4663-AE31-2C6D3D22FDC6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164326659" sldId="304"/>
            <ac:spMk id="14" creationId="{F0569BAF-8EBE-447D-B1D4-6AF15B773CBD}"/>
          </ac:spMkLst>
        </pc:spChg>
      </pc:sldChg>
      <pc:sldChg chg="delSp modSp mod modClrScheme delDesignElem chgLayout">
        <pc:chgData name="Hill, Claudia G" userId="S::cghill@murrieta.k12.ca.us::cb433c4b-89bd-4f7e-b703-dfe617d2f8c8" providerId="AD" clId="Web-{F8AF9E82-CBBA-6CFC-518A-ABA2E6E7A27F}" dt="2023-02-06T17:39:03.303" v="12"/>
        <pc:sldMkLst>
          <pc:docMk/>
          <pc:sldMk cId="3560127871" sldId="305"/>
        </pc:sldMkLst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560127871" sldId="305"/>
            <ac:spMk id="2" creationId="{9367B3DF-707A-E7E2-175A-4F961F837AF6}"/>
          </ac:spMkLst>
        </pc:spChg>
        <pc:spChg chg="mod ord">
          <ac:chgData name="Hill, Claudia G" userId="S::cghill@murrieta.k12.ca.us::cb433c4b-89bd-4f7e-b703-dfe617d2f8c8" providerId="AD" clId="Web-{F8AF9E82-CBBA-6CFC-518A-ABA2E6E7A27F}" dt="2023-02-06T17:39:03.303" v="12"/>
          <ac:spMkLst>
            <pc:docMk/>
            <pc:sldMk cId="3560127871" sldId="305"/>
            <ac:spMk id="8" creationId="{A5319FA7-90C0-EEBE-B42A-C9A696BB14A7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560127871" sldId="305"/>
            <ac:spMk id="11" creationId="{C232B152-3720-4D3B-97ED-45CE5483F16F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560127871" sldId="305"/>
            <ac:spMk id="13" creationId="{11BAB570-FF10-4E96-8A3F-FA9804702B89}"/>
          </ac:spMkLst>
        </pc:spChg>
        <pc:spChg chg="del">
          <ac:chgData name="Hill, Claudia G" userId="S::cghill@murrieta.k12.ca.us::cb433c4b-89bd-4f7e-b703-dfe617d2f8c8" providerId="AD" clId="Web-{F8AF9E82-CBBA-6CFC-518A-ABA2E6E7A27F}" dt="2023-02-06T17:36:08.610" v="3"/>
          <ac:spMkLst>
            <pc:docMk/>
            <pc:sldMk cId="3560127871" sldId="305"/>
            <ac:spMk id="15" creationId="{4B9FAFB2-BEB5-4848-8018-BCAD99E2E1AA}"/>
          </ac:spMkLst>
        </pc:spChg>
      </pc:sldChg>
      <pc:sldMasterChg chg="del delSldLayout">
        <pc:chgData name="Hill, Claudia G" userId="S::cghill@murrieta.k12.ca.us::cb433c4b-89bd-4f7e-b703-dfe617d2f8c8" providerId="AD" clId="Web-{F8AF9E82-CBBA-6CFC-518A-ABA2E6E7A27F}" dt="2023-02-06T17:36:08.610" v="3"/>
        <pc:sldMasterMkLst>
          <pc:docMk/>
          <pc:sldMasterMk cId="2058494426" sldId="2147483898"/>
        </pc:sldMasterMkLst>
        <pc:sldLayoutChg chg="del">
          <pc:chgData name="Hill, Claudia G" userId="S::cghill@murrieta.k12.ca.us::cb433c4b-89bd-4f7e-b703-dfe617d2f8c8" providerId="AD" clId="Web-{F8AF9E82-CBBA-6CFC-518A-ABA2E6E7A27F}" dt="2023-02-06T17:36:08.610" v="3"/>
          <pc:sldLayoutMkLst>
            <pc:docMk/>
            <pc:sldMasterMk cId="2058494426" sldId="2147483898"/>
            <pc:sldLayoutMk cId="2566615546" sldId="2147483899"/>
          </pc:sldLayoutMkLst>
        </pc:sldLayoutChg>
        <pc:sldLayoutChg chg="del">
          <pc:chgData name="Hill, Claudia G" userId="S::cghill@murrieta.k12.ca.us::cb433c4b-89bd-4f7e-b703-dfe617d2f8c8" providerId="AD" clId="Web-{F8AF9E82-CBBA-6CFC-518A-ABA2E6E7A27F}" dt="2023-02-06T17:36:08.610" v="3"/>
          <pc:sldLayoutMkLst>
            <pc:docMk/>
            <pc:sldMasterMk cId="2058494426" sldId="2147483898"/>
            <pc:sldLayoutMk cId="2414044967" sldId="2147483900"/>
          </pc:sldLayoutMkLst>
        </pc:sldLayoutChg>
        <pc:sldLayoutChg chg="del">
          <pc:chgData name="Hill, Claudia G" userId="S::cghill@murrieta.k12.ca.us::cb433c4b-89bd-4f7e-b703-dfe617d2f8c8" providerId="AD" clId="Web-{F8AF9E82-CBBA-6CFC-518A-ABA2E6E7A27F}" dt="2023-02-06T17:36:08.610" v="3"/>
          <pc:sldLayoutMkLst>
            <pc:docMk/>
            <pc:sldMasterMk cId="2058494426" sldId="2147483898"/>
            <pc:sldLayoutMk cId="1532510144" sldId="2147483901"/>
          </pc:sldLayoutMkLst>
        </pc:sldLayoutChg>
        <pc:sldLayoutChg chg="del">
          <pc:chgData name="Hill, Claudia G" userId="S::cghill@murrieta.k12.ca.us::cb433c4b-89bd-4f7e-b703-dfe617d2f8c8" providerId="AD" clId="Web-{F8AF9E82-CBBA-6CFC-518A-ABA2E6E7A27F}" dt="2023-02-06T17:36:08.610" v="3"/>
          <pc:sldLayoutMkLst>
            <pc:docMk/>
            <pc:sldMasterMk cId="2058494426" sldId="2147483898"/>
            <pc:sldLayoutMk cId="1508570005" sldId="2147483902"/>
          </pc:sldLayoutMkLst>
        </pc:sldLayoutChg>
        <pc:sldLayoutChg chg="del">
          <pc:chgData name="Hill, Claudia G" userId="S::cghill@murrieta.k12.ca.us::cb433c4b-89bd-4f7e-b703-dfe617d2f8c8" providerId="AD" clId="Web-{F8AF9E82-CBBA-6CFC-518A-ABA2E6E7A27F}" dt="2023-02-06T17:36:08.610" v="3"/>
          <pc:sldLayoutMkLst>
            <pc:docMk/>
            <pc:sldMasterMk cId="2058494426" sldId="2147483898"/>
            <pc:sldLayoutMk cId="1673295945" sldId="2147483903"/>
          </pc:sldLayoutMkLst>
        </pc:sldLayoutChg>
        <pc:sldLayoutChg chg="del">
          <pc:chgData name="Hill, Claudia G" userId="S::cghill@murrieta.k12.ca.us::cb433c4b-89bd-4f7e-b703-dfe617d2f8c8" providerId="AD" clId="Web-{F8AF9E82-CBBA-6CFC-518A-ABA2E6E7A27F}" dt="2023-02-06T17:36:08.610" v="3"/>
          <pc:sldLayoutMkLst>
            <pc:docMk/>
            <pc:sldMasterMk cId="2058494426" sldId="2147483898"/>
            <pc:sldLayoutMk cId="2882213593" sldId="2147483904"/>
          </pc:sldLayoutMkLst>
        </pc:sldLayoutChg>
        <pc:sldLayoutChg chg="del">
          <pc:chgData name="Hill, Claudia G" userId="S::cghill@murrieta.k12.ca.us::cb433c4b-89bd-4f7e-b703-dfe617d2f8c8" providerId="AD" clId="Web-{F8AF9E82-CBBA-6CFC-518A-ABA2E6E7A27F}" dt="2023-02-06T17:36:08.610" v="3"/>
          <pc:sldLayoutMkLst>
            <pc:docMk/>
            <pc:sldMasterMk cId="2058494426" sldId="2147483898"/>
            <pc:sldLayoutMk cId="1033004328" sldId="2147483905"/>
          </pc:sldLayoutMkLst>
        </pc:sldLayoutChg>
        <pc:sldLayoutChg chg="del">
          <pc:chgData name="Hill, Claudia G" userId="S::cghill@murrieta.k12.ca.us::cb433c4b-89bd-4f7e-b703-dfe617d2f8c8" providerId="AD" clId="Web-{F8AF9E82-CBBA-6CFC-518A-ABA2E6E7A27F}" dt="2023-02-06T17:36:08.610" v="3"/>
          <pc:sldLayoutMkLst>
            <pc:docMk/>
            <pc:sldMasterMk cId="2058494426" sldId="2147483898"/>
            <pc:sldLayoutMk cId="1872431219" sldId="2147483906"/>
          </pc:sldLayoutMkLst>
        </pc:sldLayoutChg>
        <pc:sldLayoutChg chg="del">
          <pc:chgData name="Hill, Claudia G" userId="S::cghill@murrieta.k12.ca.us::cb433c4b-89bd-4f7e-b703-dfe617d2f8c8" providerId="AD" clId="Web-{F8AF9E82-CBBA-6CFC-518A-ABA2E6E7A27F}" dt="2023-02-06T17:36:08.610" v="3"/>
          <pc:sldLayoutMkLst>
            <pc:docMk/>
            <pc:sldMasterMk cId="2058494426" sldId="2147483898"/>
            <pc:sldLayoutMk cId="644124768" sldId="2147483907"/>
          </pc:sldLayoutMkLst>
        </pc:sldLayoutChg>
        <pc:sldLayoutChg chg="del">
          <pc:chgData name="Hill, Claudia G" userId="S::cghill@murrieta.k12.ca.us::cb433c4b-89bd-4f7e-b703-dfe617d2f8c8" providerId="AD" clId="Web-{F8AF9E82-CBBA-6CFC-518A-ABA2E6E7A27F}" dt="2023-02-06T17:36:08.610" v="3"/>
          <pc:sldLayoutMkLst>
            <pc:docMk/>
            <pc:sldMasterMk cId="2058494426" sldId="2147483898"/>
            <pc:sldLayoutMk cId="3296532243" sldId="2147483908"/>
          </pc:sldLayoutMkLst>
        </pc:sldLayoutChg>
        <pc:sldLayoutChg chg="del">
          <pc:chgData name="Hill, Claudia G" userId="S::cghill@murrieta.k12.ca.us::cb433c4b-89bd-4f7e-b703-dfe617d2f8c8" providerId="AD" clId="Web-{F8AF9E82-CBBA-6CFC-518A-ABA2E6E7A27F}" dt="2023-02-06T17:36:08.610" v="3"/>
          <pc:sldLayoutMkLst>
            <pc:docMk/>
            <pc:sldMasterMk cId="2058494426" sldId="2147483898"/>
            <pc:sldLayoutMk cId="3612866921" sldId="2147483909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F8AF9E82-CBBA-6CFC-518A-ABA2E6E7A27F}" dt="2023-02-06T17:36:19.251" v="4"/>
        <pc:sldMasterMkLst>
          <pc:docMk/>
          <pc:sldMasterMk cId="2788470939" sldId="2147483910"/>
        </pc:sldMasterMkLst>
        <pc:sldLayoutChg chg="add del mod replId">
          <pc:chgData name="Hill, Claudia G" userId="S::cghill@murrieta.k12.ca.us::cb433c4b-89bd-4f7e-b703-dfe617d2f8c8" providerId="AD" clId="Web-{F8AF9E82-CBBA-6CFC-518A-ABA2E6E7A27F}" dt="2023-02-06T17:36:19.251" v="4"/>
          <pc:sldLayoutMkLst>
            <pc:docMk/>
            <pc:sldMasterMk cId="2788470939" sldId="2147483910"/>
            <pc:sldLayoutMk cId="3698201757" sldId="2147483911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6:19.251" v="4"/>
          <pc:sldLayoutMkLst>
            <pc:docMk/>
            <pc:sldMasterMk cId="2788470939" sldId="2147483910"/>
            <pc:sldLayoutMk cId="4207827261" sldId="2147483912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6:19.251" v="4"/>
          <pc:sldLayoutMkLst>
            <pc:docMk/>
            <pc:sldMasterMk cId="2788470939" sldId="2147483910"/>
            <pc:sldLayoutMk cId="1351913957" sldId="2147483913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6:19.251" v="4"/>
          <pc:sldLayoutMkLst>
            <pc:docMk/>
            <pc:sldMasterMk cId="2788470939" sldId="2147483910"/>
            <pc:sldLayoutMk cId="3988361743" sldId="2147483914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6:19.251" v="4"/>
          <pc:sldLayoutMkLst>
            <pc:docMk/>
            <pc:sldMasterMk cId="2788470939" sldId="2147483910"/>
            <pc:sldLayoutMk cId="3353857591" sldId="2147483915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6:19.251" v="4"/>
          <pc:sldLayoutMkLst>
            <pc:docMk/>
            <pc:sldMasterMk cId="2788470939" sldId="2147483910"/>
            <pc:sldLayoutMk cId="1027944159" sldId="2147483916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6:19.251" v="4"/>
          <pc:sldLayoutMkLst>
            <pc:docMk/>
            <pc:sldMasterMk cId="2788470939" sldId="2147483910"/>
            <pc:sldLayoutMk cId="3926818533" sldId="2147483917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6:19.251" v="4"/>
          <pc:sldLayoutMkLst>
            <pc:docMk/>
            <pc:sldMasterMk cId="2788470939" sldId="2147483910"/>
            <pc:sldLayoutMk cId="2977890769" sldId="2147483918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6:19.251" v="4"/>
          <pc:sldLayoutMkLst>
            <pc:docMk/>
            <pc:sldMasterMk cId="2788470939" sldId="2147483910"/>
            <pc:sldLayoutMk cId="812714962" sldId="2147483919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6:19.251" v="4"/>
          <pc:sldLayoutMkLst>
            <pc:docMk/>
            <pc:sldMasterMk cId="2788470939" sldId="2147483910"/>
            <pc:sldLayoutMk cId="3152307584" sldId="2147483920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6:19.251" v="4"/>
          <pc:sldLayoutMkLst>
            <pc:docMk/>
            <pc:sldMasterMk cId="2788470939" sldId="2147483910"/>
            <pc:sldLayoutMk cId="782383557" sldId="2147483921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F8AF9E82-CBBA-6CFC-518A-ABA2E6E7A27F}" dt="2023-02-06T17:37:19.175" v="5"/>
        <pc:sldMasterMkLst>
          <pc:docMk/>
          <pc:sldMasterMk cId="87594417" sldId="2147483922"/>
        </pc:sldMasterMkLst>
        <pc:sldLayoutChg chg="add del mod replId">
          <pc:chgData name="Hill, Claudia G" userId="S::cghill@murrieta.k12.ca.us::cb433c4b-89bd-4f7e-b703-dfe617d2f8c8" providerId="AD" clId="Web-{F8AF9E82-CBBA-6CFC-518A-ABA2E6E7A27F}" dt="2023-02-06T17:37:19.175" v="5"/>
          <pc:sldLayoutMkLst>
            <pc:docMk/>
            <pc:sldMasterMk cId="87594417" sldId="2147483922"/>
            <pc:sldLayoutMk cId="3222417284" sldId="2147483923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19.175" v="5"/>
          <pc:sldLayoutMkLst>
            <pc:docMk/>
            <pc:sldMasterMk cId="87594417" sldId="2147483922"/>
            <pc:sldLayoutMk cId="2252293790" sldId="2147483924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19.175" v="5"/>
          <pc:sldLayoutMkLst>
            <pc:docMk/>
            <pc:sldMasterMk cId="87594417" sldId="2147483922"/>
            <pc:sldLayoutMk cId="1397511095" sldId="2147483925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19.175" v="5"/>
          <pc:sldLayoutMkLst>
            <pc:docMk/>
            <pc:sldMasterMk cId="87594417" sldId="2147483922"/>
            <pc:sldLayoutMk cId="2927280342" sldId="2147483926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19.175" v="5"/>
          <pc:sldLayoutMkLst>
            <pc:docMk/>
            <pc:sldMasterMk cId="87594417" sldId="2147483922"/>
            <pc:sldLayoutMk cId="592484443" sldId="2147483927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19.175" v="5"/>
          <pc:sldLayoutMkLst>
            <pc:docMk/>
            <pc:sldMasterMk cId="87594417" sldId="2147483922"/>
            <pc:sldLayoutMk cId="1660930976" sldId="2147483928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19.175" v="5"/>
          <pc:sldLayoutMkLst>
            <pc:docMk/>
            <pc:sldMasterMk cId="87594417" sldId="2147483922"/>
            <pc:sldLayoutMk cId="1471605370" sldId="2147483929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19.175" v="5"/>
          <pc:sldLayoutMkLst>
            <pc:docMk/>
            <pc:sldMasterMk cId="87594417" sldId="2147483922"/>
            <pc:sldLayoutMk cId="1787347350" sldId="2147483930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19.175" v="5"/>
          <pc:sldLayoutMkLst>
            <pc:docMk/>
            <pc:sldMasterMk cId="87594417" sldId="2147483922"/>
            <pc:sldLayoutMk cId="798347485" sldId="2147483931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19.175" v="5"/>
          <pc:sldLayoutMkLst>
            <pc:docMk/>
            <pc:sldMasterMk cId="87594417" sldId="2147483922"/>
            <pc:sldLayoutMk cId="1939620006" sldId="2147483932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19.175" v="5"/>
          <pc:sldLayoutMkLst>
            <pc:docMk/>
            <pc:sldMasterMk cId="87594417" sldId="2147483922"/>
            <pc:sldLayoutMk cId="1596381892" sldId="2147483933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F8AF9E82-CBBA-6CFC-518A-ABA2E6E7A27F}" dt="2023-02-06T17:37:29.394" v="6"/>
        <pc:sldMasterMkLst>
          <pc:docMk/>
          <pc:sldMasterMk cId="3583183888" sldId="2147483934"/>
        </pc:sldMasterMkLst>
        <pc:sldLayoutChg chg="add del mod replId">
          <pc:chgData name="Hill, Claudia G" userId="S::cghill@murrieta.k12.ca.us::cb433c4b-89bd-4f7e-b703-dfe617d2f8c8" providerId="AD" clId="Web-{F8AF9E82-CBBA-6CFC-518A-ABA2E6E7A27F}" dt="2023-02-06T17:37:29.394" v="6"/>
          <pc:sldLayoutMkLst>
            <pc:docMk/>
            <pc:sldMasterMk cId="3583183888" sldId="2147483934"/>
            <pc:sldLayoutMk cId="2119167453" sldId="2147483935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29.394" v="6"/>
          <pc:sldLayoutMkLst>
            <pc:docMk/>
            <pc:sldMasterMk cId="3583183888" sldId="2147483934"/>
            <pc:sldLayoutMk cId="3751889326" sldId="2147483936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29.394" v="6"/>
          <pc:sldLayoutMkLst>
            <pc:docMk/>
            <pc:sldMasterMk cId="3583183888" sldId="2147483934"/>
            <pc:sldLayoutMk cId="2702638887" sldId="2147483937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29.394" v="6"/>
          <pc:sldLayoutMkLst>
            <pc:docMk/>
            <pc:sldMasterMk cId="3583183888" sldId="2147483934"/>
            <pc:sldLayoutMk cId="4154758353" sldId="2147483938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29.394" v="6"/>
          <pc:sldLayoutMkLst>
            <pc:docMk/>
            <pc:sldMasterMk cId="3583183888" sldId="2147483934"/>
            <pc:sldLayoutMk cId="2037052963" sldId="2147483939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29.394" v="6"/>
          <pc:sldLayoutMkLst>
            <pc:docMk/>
            <pc:sldMasterMk cId="3583183888" sldId="2147483934"/>
            <pc:sldLayoutMk cId="2525038097" sldId="2147483940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29.394" v="6"/>
          <pc:sldLayoutMkLst>
            <pc:docMk/>
            <pc:sldMasterMk cId="3583183888" sldId="2147483934"/>
            <pc:sldLayoutMk cId="118360320" sldId="2147483941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29.394" v="6"/>
          <pc:sldLayoutMkLst>
            <pc:docMk/>
            <pc:sldMasterMk cId="3583183888" sldId="2147483934"/>
            <pc:sldLayoutMk cId="2597594199" sldId="2147483942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29.394" v="6"/>
          <pc:sldLayoutMkLst>
            <pc:docMk/>
            <pc:sldMasterMk cId="3583183888" sldId="2147483934"/>
            <pc:sldLayoutMk cId="3759533918" sldId="2147483943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29.394" v="6"/>
          <pc:sldLayoutMkLst>
            <pc:docMk/>
            <pc:sldMasterMk cId="3583183888" sldId="2147483934"/>
            <pc:sldLayoutMk cId="1005768666" sldId="2147483944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29.394" v="6"/>
          <pc:sldLayoutMkLst>
            <pc:docMk/>
            <pc:sldMasterMk cId="3583183888" sldId="2147483934"/>
            <pc:sldLayoutMk cId="1014738590" sldId="2147483945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F8AF9E82-CBBA-6CFC-518A-ABA2E6E7A27F}" dt="2023-02-06T17:37:37.347" v="7"/>
        <pc:sldMasterMkLst>
          <pc:docMk/>
          <pc:sldMasterMk cId="2504756290" sldId="2147483946"/>
        </pc:sldMasterMkLst>
        <pc:sldLayoutChg chg="add del mod replId">
          <pc:chgData name="Hill, Claudia G" userId="S::cghill@murrieta.k12.ca.us::cb433c4b-89bd-4f7e-b703-dfe617d2f8c8" providerId="AD" clId="Web-{F8AF9E82-CBBA-6CFC-518A-ABA2E6E7A27F}" dt="2023-02-06T17:37:37.347" v="7"/>
          <pc:sldLayoutMkLst>
            <pc:docMk/>
            <pc:sldMasterMk cId="2504756290" sldId="2147483946"/>
            <pc:sldLayoutMk cId="900002054" sldId="2147483947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37.347" v="7"/>
          <pc:sldLayoutMkLst>
            <pc:docMk/>
            <pc:sldMasterMk cId="2504756290" sldId="2147483946"/>
            <pc:sldLayoutMk cId="3320776772" sldId="2147483948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37.347" v="7"/>
          <pc:sldLayoutMkLst>
            <pc:docMk/>
            <pc:sldMasterMk cId="2504756290" sldId="2147483946"/>
            <pc:sldLayoutMk cId="3007699335" sldId="2147483949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37.347" v="7"/>
          <pc:sldLayoutMkLst>
            <pc:docMk/>
            <pc:sldMasterMk cId="2504756290" sldId="2147483946"/>
            <pc:sldLayoutMk cId="3718693099" sldId="2147483950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37.347" v="7"/>
          <pc:sldLayoutMkLst>
            <pc:docMk/>
            <pc:sldMasterMk cId="2504756290" sldId="2147483946"/>
            <pc:sldLayoutMk cId="394413971" sldId="2147483951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37.347" v="7"/>
          <pc:sldLayoutMkLst>
            <pc:docMk/>
            <pc:sldMasterMk cId="2504756290" sldId="2147483946"/>
            <pc:sldLayoutMk cId="923709274" sldId="2147483952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37.347" v="7"/>
          <pc:sldLayoutMkLst>
            <pc:docMk/>
            <pc:sldMasterMk cId="2504756290" sldId="2147483946"/>
            <pc:sldLayoutMk cId="3991434539" sldId="2147483953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37.347" v="7"/>
          <pc:sldLayoutMkLst>
            <pc:docMk/>
            <pc:sldMasterMk cId="2504756290" sldId="2147483946"/>
            <pc:sldLayoutMk cId="4278476324" sldId="2147483954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37.347" v="7"/>
          <pc:sldLayoutMkLst>
            <pc:docMk/>
            <pc:sldMasterMk cId="2504756290" sldId="2147483946"/>
            <pc:sldLayoutMk cId="918092258" sldId="2147483955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37.347" v="7"/>
          <pc:sldLayoutMkLst>
            <pc:docMk/>
            <pc:sldMasterMk cId="2504756290" sldId="2147483946"/>
            <pc:sldLayoutMk cId="4062419705" sldId="2147483956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7:37.347" v="7"/>
          <pc:sldLayoutMkLst>
            <pc:docMk/>
            <pc:sldMasterMk cId="2504756290" sldId="2147483946"/>
            <pc:sldLayoutMk cId="513984560" sldId="2147483957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F8AF9E82-CBBA-6CFC-518A-ABA2E6E7A27F}" dt="2023-02-06T17:38:01.973" v="9"/>
        <pc:sldMasterMkLst>
          <pc:docMk/>
          <pc:sldMasterMk cId="901520162" sldId="2147483958"/>
        </pc:sldMasterMkLst>
        <pc:sldLayoutChg chg="add del mod replId">
          <pc:chgData name="Hill, Claudia G" userId="S::cghill@murrieta.k12.ca.us::cb433c4b-89bd-4f7e-b703-dfe617d2f8c8" providerId="AD" clId="Web-{F8AF9E82-CBBA-6CFC-518A-ABA2E6E7A27F}" dt="2023-02-06T17:38:01.973" v="9"/>
          <pc:sldLayoutMkLst>
            <pc:docMk/>
            <pc:sldMasterMk cId="901520162" sldId="2147483958"/>
            <pc:sldLayoutMk cId="4176133605" sldId="2147483959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01.973" v="9"/>
          <pc:sldLayoutMkLst>
            <pc:docMk/>
            <pc:sldMasterMk cId="901520162" sldId="2147483958"/>
            <pc:sldLayoutMk cId="2809834271" sldId="2147483960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01.973" v="9"/>
          <pc:sldLayoutMkLst>
            <pc:docMk/>
            <pc:sldMasterMk cId="901520162" sldId="2147483958"/>
            <pc:sldLayoutMk cId="4044837373" sldId="2147483961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01.973" v="9"/>
          <pc:sldLayoutMkLst>
            <pc:docMk/>
            <pc:sldMasterMk cId="901520162" sldId="2147483958"/>
            <pc:sldLayoutMk cId="474279010" sldId="2147483962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01.973" v="9"/>
          <pc:sldLayoutMkLst>
            <pc:docMk/>
            <pc:sldMasterMk cId="901520162" sldId="2147483958"/>
            <pc:sldLayoutMk cId="2469626947" sldId="2147483963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01.973" v="9"/>
          <pc:sldLayoutMkLst>
            <pc:docMk/>
            <pc:sldMasterMk cId="901520162" sldId="2147483958"/>
            <pc:sldLayoutMk cId="4032741103" sldId="2147483964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01.973" v="9"/>
          <pc:sldLayoutMkLst>
            <pc:docMk/>
            <pc:sldMasterMk cId="901520162" sldId="2147483958"/>
            <pc:sldLayoutMk cId="1734545350" sldId="2147483965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01.973" v="9"/>
          <pc:sldLayoutMkLst>
            <pc:docMk/>
            <pc:sldMasterMk cId="901520162" sldId="2147483958"/>
            <pc:sldLayoutMk cId="24113918" sldId="2147483966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01.973" v="9"/>
          <pc:sldLayoutMkLst>
            <pc:docMk/>
            <pc:sldMasterMk cId="901520162" sldId="2147483958"/>
            <pc:sldLayoutMk cId="1474213435" sldId="2147483967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01.973" v="9"/>
          <pc:sldLayoutMkLst>
            <pc:docMk/>
            <pc:sldMasterMk cId="901520162" sldId="2147483958"/>
            <pc:sldLayoutMk cId="1124194390" sldId="2147483968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01.973" v="9"/>
          <pc:sldLayoutMkLst>
            <pc:docMk/>
            <pc:sldMasterMk cId="901520162" sldId="2147483958"/>
            <pc:sldLayoutMk cId="298857362" sldId="2147483969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F8AF9E82-CBBA-6CFC-518A-ABA2E6E7A27F}" dt="2023-02-06T17:38:15.020" v="10"/>
        <pc:sldMasterMkLst>
          <pc:docMk/>
          <pc:sldMasterMk cId="1932884633" sldId="2147483970"/>
        </pc:sldMasterMkLst>
        <pc:sldLayoutChg chg="add del mod replId">
          <pc:chgData name="Hill, Claudia G" userId="S::cghill@murrieta.k12.ca.us::cb433c4b-89bd-4f7e-b703-dfe617d2f8c8" providerId="AD" clId="Web-{F8AF9E82-CBBA-6CFC-518A-ABA2E6E7A27F}" dt="2023-02-06T17:38:15.020" v="10"/>
          <pc:sldLayoutMkLst>
            <pc:docMk/>
            <pc:sldMasterMk cId="1932884633" sldId="2147483970"/>
            <pc:sldLayoutMk cId="3510124570" sldId="2147483971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15.020" v="10"/>
          <pc:sldLayoutMkLst>
            <pc:docMk/>
            <pc:sldMasterMk cId="1932884633" sldId="2147483970"/>
            <pc:sldLayoutMk cId="1814674043" sldId="2147483972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15.020" v="10"/>
          <pc:sldLayoutMkLst>
            <pc:docMk/>
            <pc:sldMasterMk cId="1932884633" sldId="2147483970"/>
            <pc:sldLayoutMk cId="84129668" sldId="2147483973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15.020" v="10"/>
          <pc:sldLayoutMkLst>
            <pc:docMk/>
            <pc:sldMasterMk cId="1932884633" sldId="2147483970"/>
            <pc:sldLayoutMk cId="2189597887" sldId="2147483974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15.020" v="10"/>
          <pc:sldLayoutMkLst>
            <pc:docMk/>
            <pc:sldMasterMk cId="1932884633" sldId="2147483970"/>
            <pc:sldLayoutMk cId="1268720499" sldId="2147483975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15.020" v="10"/>
          <pc:sldLayoutMkLst>
            <pc:docMk/>
            <pc:sldMasterMk cId="1932884633" sldId="2147483970"/>
            <pc:sldLayoutMk cId="419363083" sldId="2147483976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15.020" v="10"/>
          <pc:sldLayoutMkLst>
            <pc:docMk/>
            <pc:sldMasterMk cId="1932884633" sldId="2147483970"/>
            <pc:sldLayoutMk cId="1116032131" sldId="2147483977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15.020" v="10"/>
          <pc:sldLayoutMkLst>
            <pc:docMk/>
            <pc:sldMasterMk cId="1932884633" sldId="2147483970"/>
            <pc:sldLayoutMk cId="3622374204" sldId="2147483978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15.020" v="10"/>
          <pc:sldLayoutMkLst>
            <pc:docMk/>
            <pc:sldMasterMk cId="1932884633" sldId="2147483970"/>
            <pc:sldLayoutMk cId="3558452978" sldId="2147483979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15.020" v="10"/>
          <pc:sldLayoutMkLst>
            <pc:docMk/>
            <pc:sldMasterMk cId="1932884633" sldId="2147483970"/>
            <pc:sldLayoutMk cId="237969577" sldId="2147483980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15.020" v="10"/>
          <pc:sldLayoutMkLst>
            <pc:docMk/>
            <pc:sldMasterMk cId="1932884633" sldId="2147483970"/>
            <pc:sldLayoutMk cId="557702325" sldId="2147483981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F8AF9E82-CBBA-6CFC-518A-ABA2E6E7A27F}" dt="2023-02-06T17:38:35.146" v="11"/>
        <pc:sldMasterMkLst>
          <pc:docMk/>
          <pc:sldMasterMk cId="444700161" sldId="2147483982"/>
        </pc:sldMasterMkLst>
        <pc:sldLayoutChg chg="add del mod replId">
          <pc:chgData name="Hill, Claudia G" userId="S::cghill@murrieta.k12.ca.us::cb433c4b-89bd-4f7e-b703-dfe617d2f8c8" providerId="AD" clId="Web-{F8AF9E82-CBBA-6CFC-518A-ABA2E6E7A27F}" dt="2023-02-06T17:38:35.146" v="11"/>
          <pc:sldLayoutMkLst>
            <pc:docMk/>
            <pc:sldMasterMk cId="444700161" sldId="2147483982"/>
            <pc:sldLayoutMk cId="1750063241" sldId="2147483983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35.146" v="11"/>
          <pc:sldLayoutMkLst>
            <pc:docMk/>
            <pc:sldMasterMk cId="444700161" sldId="2147483982"/>
            <pc:sldLayoutMk cId="4148190349" sldId="2147483984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35.146" v="11"/>
          <pc:sldLayoutMkLst>
            <pc:docMk/>
            <pc:sldMasterMk cId="444700161" sldId="2147483982"/>
            <pc:sldLayoutMk cId="1205180612" sldId="2147483985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35.146" v="11"/>
          <pc:sldLayoutMkLst>
            <pc:docMk/>
            <pc:sldMasterMk cId="444700161" sldId="2147483982"/>
            <pc:sldLayoutMk cId="187534857" sldId="2147483986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35.146" v="11"/>
          <pc:sldLayoutMkLst>
            <pc:docMk/>
            <pc:sldMasterMk cId="444700161" sldId="2147483982"/>
            <pc:sldLayoutMk cId="549791686" sldId="2147483987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35.146" v="11"/>
          <pc:sldLayoutMkLst>
            <pc:docMk/>
            <pc:sldMasterMk cId="444700161" sldId="2147483982"/>
            <pc:sldLayoutMk cId="4189951970" sldId="2147483988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35.146" v="11"/>
          <pc:sldLayoutMkLst>
            <pc:docMk/>
            <pc:sldMasterMk cId="444700161" sldId="2147483982"/>
            <pc:sldLayoutMk cId="1040905537" sldId="2147483989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35.146" v="11"/>
          <pc:sldLayoutMkLst>
            <pc:docMk/>
            <pc:sldMasterMk cId="444700161" sldId="2147483982"/>
            <pc:sldLayoutMk cId="3027015816" sldId="2147483990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35.146" v="11"/>
          <pc:sldLayoutMkLst>
            <pc:docMk/>
            <pc:sldMasterMk cId="444700161" sldId="2147483982"/>
            <pc:sldLayoutMk cId="3000238442" sldId="2147483991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35.146" v="11"/>
          <pc:sldLayoutMkLst>
            <pc:docMk/>
            <pc:sldMasterMk cId="444700161" sldId="2147483982"/>
            <pc:sldLayoutMk cId="3504413881" sldId="2147483992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8:35.146" v="11"/>
          <pc:sldLayoutMkLst>
            <pc:docMk/>
            <pc:sldMasterMk cId="444700161" sldId="2147483982"/>
            <pc:sldLayoutMk cId="2658778071" sldId="2147483993"/>
          </pc:sldLayoutMkLst>
        </pc:sldLayoutChg>
      </pc:sldMasterChg>
      <pc:sldMasterChg chg="add del addSldLayout delSldLayout modSldLayout">
        <pc:chgData name="Hill, Claudia G" userId="S::cghill@murrieta.k12.ca.us::cb433c4b-89bd-4f7e-b703-dfe617d2f8c8" providerId="AD" clId="Web-{F8AF9E82-CBBA-6CFC-518A-ABA2E6E7A27F}" dt="2023-02-06T17:39:03.303" v="12"/>
        <pc:sldMasterMkLst>
          <pc:docMk/>
          <pc:sldMasterMk cId="292112084" sldId="2147483994"/>
        </pc:sldMasterMkLst>
        <pc:sldLayoutChg chg="add del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292112084" sldId="2147483994"/>
            <pc:sldLayoutMk cId="688300438" sldId="2147483995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292112084" sldId="2147483994"/>
            <pc:sldLayoutMk cId="2045835101" sldId="2147483996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292112084" sldId="2147483994"/>
            <pc:sldLayoutMk cId="3306467603" sldId="2147483997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292112084" sldId="2147483994"/>
            <pc:sldLayoutMk cId="357665429" sldId="2147483998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292112084" sldId="2147483994"/>
            <pc:sldLayoutMk cId="417995888" sldId="2147483999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292112084" sldId="2147483994"/>
            <pc:sldLayoutMk cId="1900327521" sldId="2147484000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292112084" sldId="2147483994"/>
            <pc:sldLayoutMk cId="3097816544" sldId="2147484001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292112084" sldId="2147483994"/>
            <pc:sldLayoutMk cId="900810767" sldId="2147484002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292112084" sldId="2147483994"/>
            <pc:sldLayoutMk cId="603575693" sldId="2147484003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292112084" sldId="2147483994"/>
            <pc:sldLayoutMk cId="1079614465" sldId="2147484004"/>
          </pc:sldLayoutMkLst>
        </pc:sldLayoutChg>
        <pc:sldLayoutChg chg="add del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292112084" sldId="2147483994"/>
            <pc:sldLayoutMk cId="1690507260" sldId="2147484005"/>
          </pc:sldLayoutMkLst>
        </pc:sldLayoutChg>
      </pc:sldMasterChg>
      <pc:sldMasterChg chg="add addSldLayout modSldLayout">
        <pc:chgData name="Hill, Claudia G" userId="S::cghill@murrieta.k12.ca.us::cb433c4b-89bd-4f7e-b703-dfe617d2f8c8" providerId="AD" clId="Web-{F8AF9E82-CBBA-6CFC-518A-ABA2E6E7A27F}" dt="2023-02-06T17:39:03.303" v="12"/>
        <pc:sldMasterMkLst>
          <pc:docMk/>
          <pc:sldMasterMk cId="3062234277" sldId="2147484006"/>
        </pc:sldMasterMkLst>
        <pc:sldLayoutChg chg="add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3062234277" sldId="2147484006"/>
            <pc:sldLayoutMk cId="3476005001" sldId="2147484007"/>
          </pc:sldLayoutMkLst>
        </pc:sldLayoutChg>
        <pc:sldLayoutChg chg="add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3062234277" sldId="2147484006"/>
            <pc:sldLayoutMk cId="1825736421" sldId="2147484008"/>
          </pc:sldLayoutMkLst>
        </pc:sldLayoutChg>
        <pc:sldLayoutChg chg="add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3062234277" sldId="2147484006"/>
            <pc:sldLayoutMk cId="511447993" sldId="2147484009"/>
          </pc:sldLayoutMkLst>
        </pc:sldLayoutChg>
        <pc:sldLayoutChg chg="add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3062234277" sldId="2147484006"/>
            <pc:sldLayoutMk cId="2056650397" sldId="2147484010"/>
          </pc:sldLayoutMkLst>
        </pc:sldLayoutChg>
        <pc:sldLayoutChg chg="add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3062234277" sldId="2147484006"/>
            <pc:sldLayoutMk cId="1705591964" sldId="2147484011"/>
          </pc:sldLayoutMkLst>
        </pc:sldLayoutChg>
        <pc:sldLayoutChg chg="add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3062234277" sldId="2147484006"/>
            <pc:sldLayoutMk cId="2460811324" sldId="2147484012"/>
          </pc:sldLayoutMkLst>
        </pc:sldLayoutChg>
        <pc:sldLayoutChg chg="add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3062234277" sldId="2147484006"/>
            <pc:sldLayoutMk cId="313938929" sldId="2147484013"/>
          </pc:sldLayoutMkLst>
        </pc:sldLayoutChg>
        <pc:sldLayoutChg chg="add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3062234277" sldId="2147484006"/>
            <pc:sldLayoutMk cId="3149016990" sldId="2147484014"/>
          </pc:sldLayoutMkLst>
        </pc:sldLayoutChg>
        <pc:sldLayoutChg chg="add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3062234277" sldId="2147484006"/>
            <pc:sldLayoutMk cId="3692074781" sldId="2147484015"/>
          </pc:sldLayoutMkLst>
        </pc:sldLayoutChg>
        <pc:sldLayoutChg chg="add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3062234277" sldId="2147484006"/>
            <pc:sldLayoutMk cId="3107011160" sldId="2147484016"/>
          </pc:sldLayoutMkLst>
        </pc:sldLayoutChg>
        <pc:sldLayoutChg chg="add mod replId">
          <pc:chgData name="Hill, Claudia G" userId="S::cghill@murrieta.k12.ca.us::cb433c4b-89bd-4f7e-b703-dfe617d2f8c8" providerId="AD" clId="Web-{F8AF9E82-CBBA-6CFC-518A-ABA2E6E7A27F}" dt="2023-02-06T17:39:03.303" v="12"/>
          <pc:sldLayoutMkLst>
            <pc:docMk/>
            <pc:sldMasterMk cId="3062234277" sldId="2147484006"/>
            <pc:sldLayoutMk cId="833187891" sldId="2147484017"/>
          </pc:sldLayoutMkLst>
        </pc:sldLayoutChg>
      </pc:sldMasterChg>
    </pc:docChg>
  </pc:docChgLst>
  <pc:docChgLst>
    <pc:chgData name="Arizola, Gabriela" userId="S::garizola@murrieta.k12.ca.us::76df9688-4818-4c96-94ec-9c1639d2d55f" providerId="AD" clId="Web-{0E3D6776-3A88-6F7C-FF6B-C491F5A34AAA}"/>
    <pc:docChg chg="modSld">
      <pc:chgData name="Arizola, Gabriela" userId="S::garizola@murrieta.k12.ca.us::76df9688-4818-4c96-94ec-9c1639d2d55f" providerId="AD" clId="Web-{0E3D6776-3A88-6F7C-FF6B-C491F5A34AAA}" dt="2022-01-27T18:27:33.260" v="73" actId="20577"/>
      <pc:docMkLst>
        <pc:docMk/>
      </pc:docMkLst>
      <pc:sldChg chg="modSp">
        <pc:chgData name="Arizola, Gabriela" userId="S::garizola@murrieta.k12.ca.us::76df9688-4818-4c96-94ec-9c1639d2d55f" providerId="AD" clId="Web-{0E3D6776-3A88-6F7C-FF6B-C491F5A34AAA}" dt="2022-01-27T18:27:33.260" v="73" actId="20577"/>
        <pc:sldMkLst>
          <pc:docMk/>
          <pc:sldMk cId="2036653685" sldId="269"/>
        </pc:sldMkLst>
        <pc:spChg chg="mod">
          <ac:chgData name="Arizola, Gabriela" userId="S::garizola@murrieta.k12.ca.us::76df9688-4818-4c96-94ec-9c1639d2d55f" providerId="AD" clId="Web-{0E3D6776-3A88-6F7C-FF6B-C491F5A34AAA}" dt="2022-01-27T18:27:33.260" v="73" actId="20577"/>
          <ac:spMkLst>
            <pc:docMk/>
            <pc:sldMk cId="2036653685" sldId="269"/>
            <ac:spMk id="3" creationId="{0F23D1C0-0FC7-1640-8D6D-D3782ACD6D39}"/>
          </ac:spMkLst>
        </pc:spChg>
      </pc:sldChg>
      <pc:sldChg chg="modNotes">
        <pc:chgData name="Arizola, Gabriela" userId="S::garizola@murrieta.k12.ca.us::76df9688-4818-4c96-94ec-9c1639d2d55f" providerId="AD" clId="Web-{0E3D6776-3A88-6F7C-FF6B-C491F5A34AAA}" dt="2022-01-27T18:24:08.270" v="71"/>
        <pc:sldMkLst>
          <pc:docMk/>
          <pc:sldMk cId="3043235354" sldId="271"/>
        </pc:sldMkLst>
      </pc:sldChg>
      <pc:sldChg chg="modSp modNotes">
        <pc:chgData name="Arizola, Gabriela" userId="S::garizola@murrieta.k12.ca.us::76df9688-4818-4c96-94ec-9c1639d2d55f" providerId="AD" clId="Web-{0E3D6776-3A88-6F7C-FF6B-C491F5A34AAA}" dt="2022-01-27T18:24:02.863" v="70"/>
        <pc:sldMkLst>
          <pc:docMk/>
          <pc:sldMk cId="528677890" sldId="280"/>
        </pc:sldMkLst>
        <pc:spChg chg="mod">
          <ac:chgData name="Arizola, Gabriela" userId="S::garizola@murrieta.k12.ca.us::76df9688-4818-4c96-94ec-9c1639d2d55f" providerId="AD" clId="Web-{0E3D6776-3A88-6F7C-FF6B-C491F5A34AAA}" dt="2022-01-27T18:22:51.549" v="52" actId="20577"/>
          <ac:spMkLst>
            <pc:docMk/>
            <pc:sldMk cId="528677890" sldId="280"/>
            <ac:spMk id="3" creationId="{B69E2198-C3F1-BE41-A58D-66AF2A3B102E}"/>
          </ac:spMkLst>
        </pc:spChg>
      </pc:sldChg>
      <pc:sldChg chg="modNotes">
        <pc:chgData name="Arizola, Gabriela" userId="S::garizola@murrieta.k12.ca.us::76df9688-4818-4c96-94ec-9c1639d2d55f" providerId="AD" clId="Web-{0E3D6776-3A88-6F7C-FF6B-C491F5A34AAA}" dt="2022-01-27T18:23:38.691" v="53"/>
        <pc:sldMkLst>
          <pc:docMk/>
          <pc:sldMk cId="58312535" sldId="291"/>
        </pc:sldMkLst>
      </pc:sldChg>
      <pc:sldChg chg="modNotes">
        <pc:chgData name="Arizola, Gabriela" userId="S::garizola@murrieta.k12.ca.us::76df9688-4818-4c96-94ec-9c1639d2d55f" providerId="AD" clId="Web-{0E3D6776-3A88-6F7C-FF6B-C491F5A34AAA}" dt="2022-01-27T18:23:54.410" v="66"/>
        <pc:sldMkLst>
          <pc:docMk/>
          <pc:sldMk cId="10841904" sldId="297"/>
        </pc:sldMkLst>
      </pc:sldChg>
      <pc:sldChg chg="modNotes">
        <pc:chgData name="Arizola, Gabriela" userId="S::garizola@murrieta.k12.ca.us::76df9688-4818-4c96-94ec-9c1639d2d55f" providerId="AD" clId="Web-{0E3D6776-3A88-6F7C-FF6B-C491F5A34AAA}" dt="2022-01-27T18:23:41.628" v="54"/>
        <pc:sldMkLst>
          <pc:docMk/>
          <pc:sldMk cId="319263137" sldId="299"/>
        </pc:sldMkLst>
      </pc:sldChg>
      <pc:sldChg chg="modNotes">
        <pc:chgData name="Arizola, Gabriela" userId="S::garizola@murrieta.k12.ca.us::76df9688-4818-4c96-94ec-9c1639d2d55f" providerId="AD" clId="Web-{0E3D6776-3A88-6F7C-FF6B-C491F5A34AAA}" dt="2022-01-27T18:23:47.347" v="59"/>
        <pc:sldMkLst>
          <pc:docMk/>
          <pc:sldMk cId="3173485032" sldId="300"/>
        </pc:sldMkLst>
      </pc:sldChg>
      <pc:sldChg chg="modNotes">
        <pc:chgData name="Arizola, Gabriela" userId="S::garizola@murrieta.k12.ca.us::76df9688-4818-4c96-94ec-9c1639d2d55f" providerId="AD" clId="Web-{0E3D6776-3A88-6F7C-FF6B-C491F5A34AAA}" dt="2022-01-27T18:23:50.785" v="63"/>
        <pc:sldMkLst>
          <pc:docMk/>
          <pc:sldMk cId="382177389" sldId="301"/>
        </pc:sldMkLst>
      </pc:sldChg>
      <pc:sldChg chg="modNotes">
        <pc:chgData name="Arizola, Gabriela" userId="S::garizola@murrieta.k12.ca.us::76df9688-4818-4c96-94ec-9c1639d2d55f" providerId="AD" clId="Web-{0E3D6776-3A88-6F7C-FF6B-C491F5A34AAA}" dt="2022-01-27T18:23:58.113" v="69"/>
        <pc:sldMkLst>
          <pc:docMk/>
          <pc:sldMk cId="3225976965" sldId="302"/>
        </pc:sldMkLst>
      </pc:sldChg>
    </pc:docChg>
  </pc:docChgLst>
  <pc:docChgLst>
    <pc:chgData name="Hill, Claudia G" userId="S::cghill@murrieta.k12.ca.us::cb433c4b-89bd-4f7e-b703-dfe617d2f8c8" providerId="AD" clId="Web-{FF7E6242-CFF6-D102-EAEA-E356D4B98474}"/>
    <pc:docChg chg="addSld delSld modSld">
      <pc:chgData name="Hill, Claudia G" userId="S::cghill@murrieta.k12.ca.us::cb433c4b-89bd-4f7e-b703-dfe617d2f8c8" providerId="AD" clId="Web-{FF7E6242-CFF6-D102-EAEA-E356D4B98474}" dt="2023-02-06T21:20:32.619" v="250"/>
      <pc:docMkLst>
        <pc:docMk/>
      </pc:docMkLst>
      <pc:sldChg chg="delSp modSp del">
        <pc:chgData name="Hill, Claudia G" userId="S::cghill@murrieta.k12.ca.us::cb433c4b-89bd-4f7e-b703-dfe617d2f8c8" providerId="AD" clId="Web-{FF7E6242-CFF6-D102-EAEA-E356D4B98474}" dt="2023-02-06T21:07:01.908" v="192"/>
        <pc:sldMkLst>
          <pc:docMk/>
          <pc:sldMk cId="741454454" sldId="260"/>
        </pc:sldMkLst>
        <pc:spChg chg="mod">
          <ac:chgData name="Hill, Claudia G" userId="S::cghill@murrieta.k12.ca.us::cb433c4b-89bd-4f7e-b703-dfe617d2f8c8" providerId="AD" clId="Web-{FF7E6242-CFF6-D102-EAEA-E356D4B98474}" dt="2023-02-06T20:58:13.841" v="33" actId="1076"/>
          <ac:spMkLst>
            <pc:docMk/>
            <pc:sldMk cId="741454454" sldId="260"/>
            <ac:spMk id="2" creationId="{D2127476-B01B-9844-AEA0-E533C1B5D023}"/>
          </ac:spMkLst>
        </pc:spChg>
        <pc:spChg chg="del mod">
          <ac:chgData name="Hill, Claudia G" userId="S::cghill@murrieta.k12.ca.us::cb433c4b-89bd-4f7e-b703-dfe617d2f8c8" providerId="AD" clId="Web-{FF7E6242-CFF6-D102-EAEA-E356D4B98474}" dt="2023-02-06T20:58:04.418" v="32"/>
          <ac:spMkLst>
            <pc:docMk/>
            <pc:sldMk cId="741454454" sldId="260"/>
            <ac:spMk id="3" creationId="{791487C3-BB11-4BBA-BD17-CBDDA8A0386D}"/>
          </ac:spMkLst>
        </pc:spChg>
        <pc:graphicFrameChg chg="mod modGraphic">
          <ac:chgData name="Hill, Claudia G" userId="S::cghill@murrieta.k12.ca.us::cb433c4b-89bd-4f7e-b703-dfe617d2f8c8" providerId="AD" clId="Web-{FF7E6242-CFF6-D102-EAEA-E356D4B98474}" dt="2023-02-06T20:51:10.890" v="30"/>
          <ac:graphicFrameMkLst>
            <pc:docMk/>
            <pc:sldMk cId="741454454" sldId="260"/>
            <ac:graphicFrameMk id="4" creationId="{52C0E9E7-D755-2747-9EFE-A9CA1EF097A9}"/>
          </ac:graphicFrameMkLst>
        </pc:graphicFrameChg>
      </pc:sldChg>
      <pc:sldChg chg="modSp">
        <pc:chgData name="Hill, Claudia G" userId="S::cghill@murrieta.k12.ca.us::cb433c4b-89bd-4f7e-b703-dfe617d2f8c8" providerId="AD" clId="Web-{FF7E6242-CFF6-D102-EAEA-E356D4B98474}" dt="2023-02-06T20:49:37.337" v="25" actId="1076"/>
        <pc:sldMkLst>
          <pc:docMk/>
          <pc:sldMk cId="2783188326" sldId="276"/>
        </pc:sldMkLst>
        <pc:spChg chg="mod">
          <ac:chgData name="Hill, Claudia G" userId="S::cghill@murrieta.k12.ca.us::cb433c4b-89bd-4f7e-b703-dfe617d2f8c8" providerId="AD" clId="Web-{FF7E6242-CFF6-D102-EAEA-E356D4B98474}" dt="2023-02-06T20:49:28.696" v="24" actId="1076"/>
          <ac:spMkLst>
            <pc:docMk/>
            <pc:sldMk cId="2783188326" sldId="276"/>
            <ac:spMk id="2" creationId="{4E2C2416-685D-B843-97BD-8F3C53B6E7D9}"/>
          </ac:spMkLst>
        </pc:spChg>
        <pc:graphicFrameChg chg="mod">
          <ac:chgData name="Hill, Claudia G" userId="S::cghill@murrieta.k12.ca.us::cb433c4b-89bd-4f7e-b703-dfe617d2f8c8" providerId="AD" clId="Web-{FF7E6242-CFF6-D102-EAEA-E356D4B98474}" dt="2023-02-06T20:49:37.337" v="25" actId="1076"/>
          <ac:graphicFrameMkLst>
            <pc:docMk/>
            <pc:sldMk cId="2783188326" sldId="276"/>
            <ac:graphicFrameMk id="26" creationId="{D49DA1F9-BD8D-44FF-E4E8-5CEC81ADFF1B}"/>
          </ac:graphicFrameMkLst>
        </pc:graphicFrameChg>
      </pc:sldChg>
      <pc:sldChg chg="modSp">
        <pc:chgData name="Hill, Claudia G" userId="S::cghill@murrieta.k12.ca.us::cb433c4b-89bd-4f7e-b703-dfe617d2f8c8" providerId="AD" clId="Web-{FF7E6242-CFF6-D102-EAEA-E356D4B98474}" dt="2023-02-06T20:49:56.104" v="26" actId="14100"/>
        <pc:sldMkLst>
          <pc:docMk/>
          <pc:sldMk cId="3526567646" sldId="290"/>
        </pc:sldMkLst>
        <pc:graphicFrameChg chg="mod">
          <ac:chgData name="Hill, Claudia G" userId="S::cghill@murrieta.k12.ca.us::cb433c4b-89bd-4f7e-b703-dfe617d2f8c8" providerId="AD" clId="Web-{FF7E6242-CFF6-D102-EAEA-E356D4B98474}" dt="2023-02-06T20:49:56.104" v="26" actId="14100"/>
          <ac:graphicFrameMkLst>
            <pc:docMk/>
            <pc:sldMk cId="3526567646" sldId="290"/>
            <ac:graphicFrameMk id="21" creationId="{9F929117-B506-530B-1808-1633E0FCC7C7}"/>
          </ac:graphicFrameMkLst>
        </pc:graphicFrameChg>
      </pc:sldChg>
      <pc:sldChg chg="modSp">
        <pc:chgData name="Hill, Claudia G" userId="S::cghill@murrieta.k12.ca.us::cb433c4b-89bd-4f7e-b703-dfe617d2f8c8" providerId="AD" clId="Web-{FF7E6242-CFF6-D102-EAEA-E356D4B98474}" dt="2023-02-06T17:34:41.380" v="23" actId="20577"/>
        <pc:sldMkLst>
          <pc:docMk/>
          <pc:sldMk cId="3173485032" sldId="300"/>
        </pc:sldMkLst>
        <pc:spChg chg="mod">
          <ac:chgData name="Hill, Claudia G" userId="S::cghill@murrieta.k12.ca.us::cb433c4b-89bd-4f7e-b703-dfe617d2f8c8" providerId="AD" clId="Web-{FF7E6242-CFF6-D102-EAEA-E356D4B98474}" dt="2023-02-06T17:34:41.380" v="23" actId="20577"/>
          <ac:spMkLst>
            <pc:docMk/>
            <pc:sldMk cId="3173485032" sldId="300"/>
            <ac:spMk id="3" creationId="{A3045731-BA39-44F8-B90A-376E5B841465}"/>
          </ac:spMkLst>
        </pc:spChg>
      </pc:sldChg>
      <pc:sldChg chg="new add del">
        <pc:chgData name="Hill, Claudia G" userId="S::cghill@murrieta.k12.ca.us::cb433c4b-89bd-4f7e-b703-dfe617d2f8c8" providerId="AD" clId="Web-{FF7E6242-CFF6-D102-EAEA-E356D4B98474}" dt="2023-02-06T21:07:00.376" v="191"/>
        <pc:sldMkLst>
          <pc:docMk/>
          <pc:sldMk cId="2518656262" sldId="306"/>
        </pc:sldMkLst>
      </pc:sldChg>
      <pc:sldChg chg="addSp delSp modSp new mod setBg">
        <pc:chgData name="Hill, Claudia G" userId="S::cghill@murrieta.k12.ca.us::cb433c4b-89bd-4f7e-b703-dfe617d2f8c8" providerId="AD" clId="Web-{FF7E6242-CFF6-D102-EAEA-E356D4B98474}" dt="2023-02-06T21:20:32.619" v="250"/>
        <pc:sldMkLst>
          <pc:docMk/>
          <pc:sldMk cId="3837993523" sldId="307"/>
        </pc:sldMkLst>
        <pc:spChg chg="mod">
          <ac:chgData name="Hill, Claudia G" userId="S::cghill@murrieta.k12.ca.us::cb433c4b-89bd-4f7e-b703-dfe617d2f8c8" providerId="AD" clId="Web-{FF7E6242-CFF6-D102-EAEA-E356D4B98474}" dt="2023-02-06T21:09:31.965" v="208" actId="1076"/>
          <ac:spMkLst>
            <pc:docMk/>
            <pc:sldMk cId="3837993523" sldId="307"/>
            <ac:spMk id="2" creationId="{F4E58A7E-D8F4-8DF7-E4A5-170515C283BB}"/>
          </ac:spMkLst>
        </pc:spChg>
        <pc:spChg chg="mod">
          <ac:chgData name="Hill, Claudia G" userId="S::cghill@murrieta.k12.ca.us::cb433c4b-89bd-4f7e-b703-dfe617d2f8c8" providerId="AD" clId="Web-{FF7E6242-CFF6-D102-EAEA-E356D4B98474}" dt="2023-02-06T21:12:29.508" v="235" actId="1076"/>
          <ac:spMkLst>
            <pc:docMk/>
            <pc:sldMk cId="3837993523" sldId="307"/>
            <ac:spMk id="3" creationId="{57FCCC01-685D-4D00-ECD5-E93BC9F27D10}"/>
          </ac:spMkLst>
        </pc:spChg>
        <pc:spChg chg="mod">
          <ac:chgData name="Hill, Claudia G" userId="S::cghill@murrieta.k12.ca.us::cb433c4b-89bd-4f7e-b703-dfe617d2f8c8" providerId="AD" clId="Web-{FF7E6242-CFF6-D102-EAEA-E356D4B98474}" dt="2023-02-06T21:12:33.071" v="236" actId="1076"/>
          <ac:spMkLst>
            <pc:docMk/>
            <pc:sldMk cId="3837993523" sldId="307"/>
            <ac:spMk id="4" creationId="{2822DB1D-D39E-713A-DA5A-EB74F6212B6F}"/>
          </ac:spMkLst>
        </pc:spChg>
        <pc:spChg chg="add del">
          <ac:chgData name="Hill, Claudia G" userId="S::cghill@murrieta.k12.ca.us::cb433c4b-89bd-4f7e-b703-dfe617d2f8c8" providerId="AD" clId="Web-{FF7E6242-CFF6-D102-EAEA-E356D4B98474}" dt="2023-02-06T21:07:51.427" v="194"/>
          <ac:spMkLst>
            <pc:docMk/>
            <pc:sldMk cId="3837993523" sldId="307"/>
            <ac:spMk id="9" creationId="{2A6B319F-86FE-4754-878E-06F0804D882B}"/>
          </ac:spMkLst>
        </pc:spChg>
        <pc:spChg chg="add del">
          <ac:chgData name="Hill, Claudia G" userId="S::cghill@murrieta.k12.ca.us::cb433c4b-89bd-4f7e-b703-dfe617d2f8c8" providerId="AD" clId="Web-{FF7E6242-CFF6-D102-EAEA-E356D4B98474}" dt="2023-02-06T21:07:51.427" v="194"/>
          <ac:spMkLst>
            <pc:docMk/>
            <pc:sldMk cId="3837993523" sldId="307"/>
            <ac:spMk id="11" creationId="{DCF7D1B5-3477-499F-ACC5-2C8B07F4EDB3}"/>
          </ac:spMkLst>
        </pc:spChg>
        <pc:spChg chg="add ord">
          <ac:chgData name="Hill, Claudia G" userId="S::cghill@murrieta.k12.ca.us::cb433c4b-89bd-4f7e-b703-dfe617d2f8c8" providerId="AD" clId="Web-{FF7E6242-CFF6-D102-EAEA-E356D4B98474}" dt="2023-02-06T21:15:09.097" v="246"/>
          <ac:spMkLst>
            <pc:docMk/>
            <pc:sldMk cId="3837993523" sldId="307"/>
            <ac:spMk id="13" creationId="{1E214AA7-F028-4A0D-8698-61AEC754D1BC}"/>
          </ac:spMkLst>
        </pc:spChg>
        <pc:picChg chg="add del mod ord">
          <ac:chgData name="Hill, Claudia G" userId="S::cghill@murrieta.k12.ca.us::cb433c4b-89bd-4f7e-b703-dfe617d2f8c8" providerId="AD" clId="Web-{FF7E6242-CFF6-D102-EAEA-E356D4B98474}" dt="2023-02-06T21:15:23.692" v="248"/>
          <ac:picMkLst>
            <pc:docMk/>
            <pc:sldMk cId="3837993523" sldId="307"/>
            <ac:picMk id="6" creationId="{FE02F5A1-040B-A8A7-E34F-7B11B79B8E3D}"/>
          </ac:picMkLst>
        </pc:picChg>
        <pc:cxnChg chg="add mod">
          <ac:chgData name="Hill, Claudia G" userId="S::cghill@murrieta.k12.ca.us::cb433c4b-89bd-4f7e-b703-dfe617d2f8c8" providerId="AD" clId="Web-{FF7E6242-CFF6-D102-EAEA-E356D4B98474}" dt="2023-02-06T21:13:13.308" v="240" actId="1076"/>
          <ac:cxnSpMkLst>
            <pc:docMk/>
            <pc:sldMk cId="3837993523" sldId="307"/>
            <ac:cxnSpMk id="5" creationId="{FDE5E582-70C1-0972-676A-6DBA8164AC9A}"/>
          </ac:cxnSpMkLst>
        </pc:cxnChg>
        <pc:cxnChg chg="add">
          <ac:chgData name="Hill, Claudia G" userId="S::cghill@murrieta.k12.ca.us::cb433c4b-89bd-4f7e-b703-dfe617d2f8c8" providerId="AD" clId="Web-{FF7E6242-CFF6-D102-EAEA-E356D4B98474}" dt="2023-02-06T21:07:51.427" v="195"/>
          <ac:cxnSpMkLst>
            <pc:docMk/>
            <pc:sldMk cId="3837993523" sldId="307"/>
            <ac:cxnSpMk id="14" creationId="{D6206FDC-2777-4D7F-AF9C-73413DA664C9}"/>
          </ac:cxnSpMkLst>
        </pc:cxnChg>
      </pc:sldChg>
    </pc:docChg>
  </pc:docChgLst>
  <pc:docChgLst>
    <pc:chgData name="Valenzuela, Sandie" userId="S::svalenzuela@murrieta.k12.ca.us::0b0ed72f-6d7d-4cbf-835b-731523596c51" providerId="AD" clId="Web-{0DABCFE4-BFE0-4E94-9114-7E918D49F97C}"/>
    <pc:docChg chg="modSld">
      <pc:chgData name="Valenzuela, Sandie" userId="S::svalenzuela@murrieta.k12.ca.us::0b0ed72f-6d7d-4cbf-835b-731523596c51" providerId="AD" clId="Web-{0DABCFE4-BFE0-4E94-9114-7E918D49F97C}" dt="2022-02-10T02:39:18.738" v="0"/>
      <pc:docMkLst>
        <pc:docMk/>
      </pc:docMkLst>
      <pc:sldChg chg="modSp">
        <pc:chgData name="Valenzuela, Sandie" userId="S::svalenzuela@murrieta.k12.ca.us::0b0ed72f-6d7d-4cbf-835b-731523596c51" providerId="AD" clId="Web-{0DABCFE4-BFE0-4E94-9114-7E918D49F97C}" dt="2022-02-10T02:39:18.738" v="0"/>
        <pc:sldMkLst>
          <pc:docMk/>
          <pc:sldMk cId="741454454" sldId="260"/>
        </pc:sldMkLst>
        <pc:graphicFrameChg chg="mod modGraphic">
          <ac:chgData name="Valenzuela, Sandie" userId="S::svalenzuela@murrieta.k12.ca.us::0b0ed72f-6d7d-4cbf-835b-731523596c51" providerId="AD" clId="Web-{0DABCFE4-BFE0-4E94-9114-7E918D49F97C}" dt="2022-02-10T02:39:18.738" v="0"/>
          <ac:graphicFrameMkLst>
            <pc:docMk/>
            <pc:sldMk cId="741454454" sldId="260"/>
            <ac:graphicFrameMk id="4" creationId="{52C0E9E7-D755-2747-9EFE-A9CA1EF097A9}"/>
          </ac:graphicFrameMkLst>
        </pc:graphicFrameChg>
      </pc:sldChg>
    </pc:docChg>
  </pc:docChgLst>
  <pc:docChgLst>
    <pc:chgData name="Arizola, Gabriela" userId="S::garizola@murrieta.k12.ca.us::76df9688-4818-4c96-94ec-9c1639d2d55f" providerId="AD" clId="Web-{57A2CC56-8DEF-3FEB-FB1D-BA454CFF94F5}"/>
    <pc:docChg chg="modSld">
      <pc:chgData name="Arizola, Gabriela" userId="S::garizola@murrieta.k12.ca.us::76df9688-4818-4c96-94ec-9c1639d2d55f" providerId="AD" clId="Web-{57A2CC56-8DEF-3FEB-FB1D-BA454CFF94F5}" dt="2022-02-07T19:44:54.336" v="44"/>
      <pc:docMkLst>
        <pc:docMk/>
      </pc:docMkLst>
      <pc:sldChg chg="modSp">
        <pc:chgData name="Arizola, Gabriela" userId="S::garizola@murrieta.k12.ca.us::76df9688-4818-4c96-94ec-9c1639d2d55f" providerId="AD" clId="Web-{57A2CC56-8DEF-3FEB-FB1D-BA454CFF94F5}" dt="2022-02-07T19:44:54.336" v="44"/>
        <pc:sldMkLst>
          <pc:docMk/>
          <pc:sldMk cId="10841904" sldId="297"/>
        </pc:sldMkLst>
        <pc:graphicFrameChg chg="mod modGraphic">
          <ac:chgData name="Arizola, Gabriela" userId="S::garizola@murrieta.k12.ca.us::76df9688-4818-4c96-94ec-9c1639d2d55f" providerId="AD" clId="Web-{57A2CC56-8DEF-3FEB-FB1D-BA454CFF94F5}" dt="2022-02-07T19:44:54.336" v="44"/>
          <ac:graphicFrameMkLst>
            <pc:docMk/>
            <pc:sldMk cId="10841904" sldId="297"/>
            <ac:graphicFrameMk id="3" creationId="{6E992DA3-62BA-4694-B09A-3BD875135529}"/>
          </ac:graphicFrameMkLst>
        </pc:graphicFrameChg>
      </pc:sldChg>
    </pc:docChg>
  </pc:docChgLst>
  <pc:docChgLst>
    <pc:chgData name="Hill, Claudia G" userId="S::cghill@murrieta.k12.ca.us::cb433c4b-89bd-4f7e-b703-dfe617d2f8c8" providerId="AD" clId="Web-{4160DB26-48A2-63A0-D77F-674E356D6BB2}"/>
    <pc:docChg chg="addSld delSld modSld sldOrd addMainMaster delMainMaster">
      <pc:chgData name="Hill, Claudia G" userId="S::cghill@murrieta.k12.ca.us::cb433c4b-89bd-4f7e-b703-dfe617d2f8c8" providerId="AD" clId="Web-{4160DB26-48A2-63A0-D77F-674E356D6BB2}" dt="2023-02-07T18:12:32.777" v="234" actId="20577"/>
      <pc:docMkLst>
        <pc:docMk/>
      </pc:docMkLst>
      <pc:sldChg chg="modSp">
        <pc:chgData name="Hill, Claudia G" userId="S::cghill@murrieta.k12.ca.us::cb433c4b-89bd-4f7e-b703-dfe617d2f8c8" providerId="AD" clId="Web-{4160DB26-48A2-63A0-D77F-674E356D6BB2}" dt="2023-02-07T16:32:19.422" v="78"/>
        <pc:sldMkLst>
          <pc:docMk/>
          <pc:sldMk cId="2769224685" sldId="270"/>
        </pc:sldMkLst>
        <pc:graphicFrameChg chg="mod modGraphic">
          <ac:chgData name="Hill, Claudia G" userId="S::cghill@murrieta.k12.ca.us::cb433c4b-89bd-4f7e-b703-dfe617d2f8c8" providerId="AD" clId="Web-{4160DB26-48A2-63A0-D77F-674E356D6BB2}" dt="2023-02-07T16:32:19.422" v="78"/>
          <ac:graphicFrameMkLst>
            <pc:docMk/>
            <pc:sldMk cId="2769224685" sldId="270"/>
            <ac:graphicFrameMk id="4" creationId="{1D2E36C0-4260-0B40-87AF-820B10DECBFE}"/>
          </ac:graphicFrameMkLst>
        </pc:graphicFrameChg>
      </pc:sldChg>
      <pc:sldChg chg="modSp ord">
        <pc:chgData name="Hill, Claudia G" userId="S::cghill@murrieta.k12.ca.us::cb433c4b-89bd-4f7e-b703-dfe617d2f8c8" providerId="AD" clId="Web-{4160DB26-48A2-63A0-D77F-674E356D6BB2}" dt="2023-02-07T18:02:57.052" v="102" actId="20577"/>
        <pc:sldMkLst>
          <pc:docMk/>
          <pc:sldMk cId="2763745861" sldId="274"/>
        </pc:sldMkLst>
        <pc:spChg chg="mod">
          <ac:chgData name="Hill, Claudia G" userId="S::cghill@murrieta.k12.ca.us::cb433c4b-89bd-4f7e-b703-dfe617d2f8c8" providerId="AD" clId="Web-{4160DB26-48A2-63A0-D77F-674E356D6BB2}" dt="2023-02-07T18:02:57.052" v="102" actId="20577"/>
          <ac:spMkLst>
            <pc:docMk/>
            <pc:sldMk cId="2763745861" sldId="274"/>
            <ac:spMk id="3" creationId="{B00EBC85-C860-8749-A77B-05190E9AC2A9}"/>
          </ac:spMkLst>
        </pc:spChg>
      </pc:sldChg>
      <pc:sldChg chg="ord">
        <pc:chgData name="Hill, Claudia G" userId="S::cghill@murrieta.k12.ca.us::cb433c4b-89bd-4f7e-b703-dfe617d2f8c8" providerId="AD" clId="Web-{4160DB26-48A2-63A0-D77F-674E356D6BB2}" dt="2023-02-07T16:30:56.374" v="49"/>
        <pc:sldMkLst>
          <pc:docMk/>
          <pc:sldMk cId="2783188326" sldId="276"/>
        </pc:sldMkLst>
      </pc:sldChg>
      <pc:sldChg chg="addSp delSp modSp">
        <pc:chgData name="Hill, Claudia G" userId="S::cghill@murrieta.k12.ca.us::cb433c4b-89bd-4f7e-b703-dfe617d2f8c8" providerId="AD" clId="Web-{4160DB26-48A2-63A0-D77F-674E356D6BB2}" dt="2023-02-07T18:12:32.777" v="234" actId="20577"/>
        <pc:sldMkLst>
          <pc:docMk/>
          <pc:sldMk cId="528677890" sldId="280"/>
        </pc:sldMkLst>
        <pc:spChg chg="mod">
          <ac:chgData name="Hill, Claudia G" userId="S::cghill@murrieta.k12.ca.us::cb433c4b-89bd-4f7e-b703-dfe617d2f8c8" providerId="AD" clId="Web-{4160DB26-48A2-63A0-D77F-674E356D6BB2}" dt="2023-02-07T18:03:56.087" v="105"/>
          <ac:spMkLst>
            <pc:docMk/>
            <pc:sldMk cId="528677890" sldId="280"/>
            <ac:spMk id="2" creationId="{DFBFC27A-2B08-0540-976E-20550A6B107A}"/>
          </ac:spMkLst>
        </pc:spChg>
        <pc:spChg chg="mod">
          <ac:chgData name="Hill, Claudia G" userId="S::cghill@murrieta.k12.ca.us::cb433c4b-89bd-4f7e-b703-dfe617d2f8c8" providerId="AD" clId="Web-{4160DB26-48A2-63A0-D77F-674E356D6BB2}" dt="2023-02-07T18:12:32.777" v="234" actId="20577"/>
          <ac:spMkLst>
            <pc:docMk/>
            <pc:sldMk cId="528677890" sldId="280"/>
            <ac:spMk id="3" creationId="{B69E2198-C3F1-BE41-A58D-66AF2A3B102E}"/>
          </ac:spMkLst>
        </pc:spChg>
        <pc:spChg chg="add del">
          <ac:chgData name="Hill, Claudia G" userId="S::cghill@murrieta.k12.ca.us::cb433c4b-89bd-4f7e-b703-dfe617d2f8c8" providerId="AD" clId="Web-{4160DB26-48A2-63A0-D77F-674E356D6BB2}" dt="2023-02-07T18:03:56.071" v="104"/>
          <ac:spMkLst>
            <pc:docMk/>
            <pc:sldMk cId="528677890" sldId="280"/>
            <ac:spMk id="5" creationId="{2BD55E05-51A2-4173-A7FA-869DE4F71AC3}"/>
          </ac:spMkLst>
        </pc:spChg>
        <pc:spChg chg="add">
          <ac:chgData name="Hill, Claudia G" userId="S::cghill@murrieta.k12.ca.us::cb433c4b-89bd-4f7e-b703-dfe617d2f8c8" providerId="AD" clId="Web-{4160DB26-48A2-63A0-D77F-674E356D6BB2}" dt="2023-02-07T18:03:56.087" v="105"/>
          <ac:spMkLst>
            <pc:docMk/>
            <pc:sldMk cId="528677890" sldId="280"/>
            <ac:spMk id="7" creationId="{18873D23-2DCF-4B31-A009-95721C06E8E1}"/>
          </ac:spMkLst>
        </pc:spChg>
        <pc:spChg chg="add">
          <ac:chgData name="Hill, Claudia G" userId="S::cghill@murrieta.k12.ca.us::cb433c4b-89bd-4f7e-b703-dfe617d2f8c8" providerId="AD" clId="Web-{4160DB26-48A2-63A0-D77F-674E356D6BB2}" dt="2023-02-07T18:03:56.087" v="105"/>
          <ac:spMkLst>
            <pc:docMk/>
            <pc:sldMk cId="528677890" sldId="280"/>
            <ac:spMk id="9" creationId="{C13EF075-D4EF-4929-ADBC-91B27DA19955}"/>
          </ac:spMkLst>
        </pc:spChg>
        <pc:grpChg chg="add">
          <ac:chgData name="Hill, Claudia G" userId="S::cghill@murrieta.k12.ca.us::cb433c4b-89bd-4f7e-b703-dfe617d2f8c8" providerId="AD" clId="Web-{4160DB26-48A2-63A0-D77F-674E356D6BB2}" dt="2023-02-07T18:03:56.087" v="105"/>
          <ac:grpSpMkLst>
            <pc:docMk/>
            <pc:sldMk cId="528677890" sldId="280"/>
            <ac:grpSpMk id="11" creationId="{DAA26DFA-AAB2-4973-9C17-16D587C7B198}"/>
          </ac:grpSpMkLst>
        </pc:grpChg>
      </pc:sldChg>
      <pc:sldChg chg="new del ord">
        <pc:chgData name="Hill, Claudia G" userId="S::cghill@murrieta.k12.ca.us::cb433c4b-89bd-4f7e-b703-dfe617d2f8c8" providerId="AD" clId="Web-{4160DB26-48A2-63A0-D77F-674E356D6BB2}" dt="2023-02-07T16:09:33.610" v="5"/>
        <pc:sldMkLst>
          <pc:docMk/>
          <pc:sldMk cId="1194242681" sldId="308"/>
        </pc:sldMkLst>
      </pc:sldChg>
      <pc:sldChg chg="addSp modSp new mod setBg">
        <pc:chgData name="Hill, Claudia G" userId="S::cghill@murrieta.k12.ca.us::cb433c4b-89bd-4f7e-b703-dfe617d2f8c8" providerId="AD" clId="Web-{4160DB26-48A2-63A0-D77F-674E356D6BB2}" dt="2023-02-07T16:12:13.739" v="13"/>
        <pc:sldMkLst>
          <pc:docMk/>
          <pc:sldMk cId="1960083712" sldId="308"/>
        </pc:sldMkLst>
        <pc:spChg chg="mod">
          <ac:chgData name="Hill, Claudia G" userId="S::cghill@murrieta.k12.ca.us::cb433c4b-89bd-4f7e-b703-dfe617d2f8c8" providerId="AD" clId="Web-{4160DB26-48A2-63A0-D77F-674E356D6BB2}" dt="2023-02-07T16:12:13.739" v="13"/>
          <ac:spMkLst>
            <pc:docMk/>
            <pc:sldMk cId="1960083712" sldId="308"/>
            <ac:spMk id="2" creationId="{63207D09-165C-1B52-F414-A9620328EC02}"/>
          </ac:spMkLst>
        </pc:spChg>
        <pc:spChg chg="mod">
          <ac:chgData name="Hill, Claudia G" userId="S::cghill@murrieta.k12.ca.us::cb433c4b-89bd-4f7e-b703-dfe617d2f8c8" providerId="AD" clId="Web-{4160DB26-48A2-63A0-D77F-674E356D6BB2}" dt="2023-02-07T16:12:13.739" v="13"/>
          <ac:spMkLst>
            <pc:docMk/>
            <pc:sldMk cId="1960083712" sldId="308"/>
            <ac:spMk id="3" creationId="{83EB903F-B402-B868-6007-3013715959B0}"/>
          </ac:spMkLst>
        </pc:spChg>
        <pc:spChg chg="add">
          <ac:chgData name="Hill, Claudia G" userId="S::cghill@murrieta.k12.ca.us::cb433c4b-89bd-4f7e-b703-dfe617d2f8c8" providerId="AD" clId="Web-{4160DB26-48A2-63A0-D77F-674E356D6BB2}" dt="2023-02-07T16:12:13.739" v="13"/>
          <ac:spMkLst>
            <pc:docMk/>
            <pc:sldMk cId="1960083712" sldId="308"/>
            <ac:spMk id="9" creationId="{B6FACB3C-9069-4791-BC5C-0DB7CD19B853}"/>
          </ac:spMkLst>
        </pc:spChg>
        <pc:spChg chg="add">
          <ac:chgData name="Hill, Claudia G" userId="S::cghill@murrieta.k12.ca.us::cb433c4b-89bd-4f7e-b703-dfe617d2f8c8" providerId="AD" clId="Web-{4160DB26-48A2-63A0-D77F-674E356D6BB2}" dt="2023-02-07T16:12:13.739" v="13"/>
          <ac:spMkLst>
            <pc:docMk/>
            <pc:sldMk cId="1960083712" sldId="308"/>
            <ac:spMk id="11" creationId="{71F2038E-D777-4B76-81DD-DD13EE91B9DD}"/>
          </ac:spMkLst>
        </pc:spChg>
        <pc:grpChg chg="add">
          <ac:chgData name="Hill, Claudia G" userId="S::cghill@murrieta.k12.ca.us::cb433c4b-89bd-4f7e-b703-dfe617d2f8c8" providerId="AD" clId="Web-{4160DB26-48A2-63A0-D77F-674E356D6BB2}" dt="2023-02-07T16:12:13.739" v="13"/>
          <ac:grpSpMkLst>
            <pc:docMk/>
            <pc:sldMk cId="1960083712" sldId="308"/>
            <ac:grpSpMk id="13" creationId="{DD354807-230F-4402-B1B9-F733A8F1F190}"/>
          </ac:grpSpMkLst>
        </pc:grpChg>
        <pc:picChg chg="add mod">
          <ac:chgData name="Hill, Claudia G" userId="S::cghill@murrieta.k12.ca.us::cb433c4b-89bd-4f7e-b703-dfe617d2f8c8" providerId="AD" clId="Web-{4160DB26-48A2-63A0-D77F-674E356D6BB2}" dt="2023-02-07T16:12:13.739" v="13"/>
          <ac:picMkLst>
            <pc:docMk/>
            <pc:sldMk cId="1960083712" sldId="308"/>
            <ac:picMk id="4" creationId="{BC4BF6B9-2650-EB7F-4546-1C637358E9CF}"/>
          </ac:picMkLst>
        </pc:picChg>
      </pc:sldChg>
      <pc:sldChg chg="add del">
        <pc:chgData name="Hill, Claudia G" userId="S::cghill@murrieta.k12.ca.us::cb433c4b-89bd-4f7e-b703-dfe617d2f8c8" providerId="AD" clId="Web-{4160DB26-48A2-63A0-D77F-674E356D6BB2}" dt="2023-02-07T16:09:11.703" v="3"/>
        <pc:sldMkLst>
          <pc:docMk/>
          <pc:sldMk cId="2391491356" sldId="309"/>
        </pc:sldMkLst>
      </pc:sldChg>
      <pc:sldChg chg="addSp delSp modSp new mod setBg">
        <pc:chgData name="Hill, Claudia G" userId="S::cghill@murrieta.k12.ca.us::cb433c4b-89bd-4f7e-b703-dfe617d2f8c8" providerId="AD" clId="Web-{4160DB26-48A2-63A0-D77F-674E356D6BB2}" dt="2023-02-07T16:21:55.455" v="48"/>
        <pc:sldMkLst>
          <pc:docMk/>
          <pc:sldMk cId="3815009148" sldId="309"/>
        </pc:sldMkLst>
        <pc:spChg chg="mod">
          <ac:chgData name="Hill, Claudia G" userId="S::cghill@murrieta.k12.ca.us::cb433c4b-89bd-4f7e-b703-dfe617d2f8c8" providerId="AD" clId="Web-{4160DB26-48A2-63A0-D77F-674E356D6BB2}" dt="2023-02-07T16:21:55.439" v="47"/>
          <ac:spMkLst>
            <pc:docMk/>
            <pc:sldMk cId="3815009148" sldId="309"/>
            <ac:spMk id="2" creationId="{4021C1E6-B6BD-B623-B742-661743544238}"/>
          </ac:spMkLst>
        </pc:spChg>
        <pc:spChg chg="mod ord">
          <ac:chgData name="Hill, Claudia G" userId="S::cghill@murrieta.k12.ca.us::cb433c4b-89bd-4f7e-b703-dfe617d2f8c8" providerId="AD" clId="Web-{4160DB26-48A2-63A0-D77F-674E356D6BB2}" dt="2023-02-07T16:21:55.439" v="47"/>
          <ac:spMkLst>
            <pc:docMk/>
            <pc:sldMk cId="3815009148" sldId="309"/>
            <ac:spMk id="3" creationId="{0A1B0232-E084-B37D-6097-77DAC80ADE5A}"/>
          </ac:spMkLst>
        </pc:spChg>
        <pc:spChg chg="add del">
          <ac:chgData name="Hill, Claudia G" userId="S::cghill@murrieta.k12.ca.us::cb433c4b-89bd-4f7e-b703-dfe617d2f8c8" providerId="AD" clId="Web-{4160DB26-48A2-63A0-D77F-674E356D6BB2}" dt="2023-02-07T16:18:03.653" v="40"/>
          <ac:spMkLst>
            <pc:docMk/>
            <pc:sldMk cId="3815009148" sldId="309"/>
            <ac:spMk id="9" creationId="{EBF87945-A001-489F-9D9B-7D9435F0B9CA}"/>
          </ac:spMkLst>
        </pc:spChg>
        <pc:spChg chg="add del">
          <ac:chgData name="Hill, Claudia G" userId="S::cghill@murrieta.k12.ca.us::cb433c4b-89bd-4f7e-b703-dfe617d2f8c8" providerId="AD" clId="Web-{4160DB26-48A2-63A0-D77F-674E356D6BB2}" dt="2023-02-07T16:19:29.452" v="42"/>
          <ac:spMkLst>
            <pc:docMk/>
            <pc:sldMk cId="3815009148" sldId="309"/>
            <ac:spMk id="14" creationId="{D1942232-83D0-49E2-AF9B-1F97E3C1EF8E}"/>
          </ac:spMkLst>
        </pc:spChg>
        <pc:spChg chg="add del">
          <ac:chgData name="Hill, Claudia G" userId="S::cghill@murrieta.k12.ca.us::cb433c4b-89bd-4f7e-b703-dfe617d2f8c8" providerId="AD" clId="Web-{4160DB26-48A2-63A0-D77F-674E356D6BB2}" dt="2023-02-07T16:19:29.452" v="42"/>
          <ac:spMkLst>
            <pc:docMk/>
            <pc:sldMk cId="3815009148" sldId="309"/>
            <ac:spMk id="16" creationId="{E9E70D72-6E23-4015-A4A6-85C120C19167}"/>
          </ac:spMkLst>
        </pc:spChg>
        <pc:spChg chg="add del">
          <ac:chgData name="Hill, Claudia G" userId="S::cghill@murrieta.k12.ca.us::cb433c4b-89bd-4f7e-b703-dfe617d2f8c8" providerId="AD" clId="Web-{4160DB26-48A2-63A0-D77F-674E356D6BB2}" dt="2023-02-07T16:21:55.455" v="48"/>
          <ac:spMkLst>
            <pc:docMk/>
            <pc:sldMk cId="3815009148" sldId="309"/>
            <ac:spMk id="33" creationId="{D1942232-83D0-49E2-AF9B-1F97E3C1EF8E}"/>
          </ac:spMkLst>
        </pc:spChg>
        <pc:spChg chg="add del">
          <ac:chgData name="Hill, Claudia G" userId="S::cghill@murrieta.k12.ca.us::cb433c4b-89bd-4f7e-b703-dfe617d2f8c8" providerId="AD" clId="Web-{4160DB26-48A2-63A0-D77F-674E356D6BB2}" dt="2023-02-07T16:21:55.455" v="48"/>
          <ac:spMkLst>
            <pc:docMk/>
            <pc:sldMk cId="3815009148" sldId="309"/>
            <ac:spMk id="35" creationId="{E9E70D72-6E23-4015-A4A6-85C120C19167}"/>
          </ac:spMkLst>
        </pc:spChg>
        <pc:spChg chg="add del">
          <ac:chgData name="Hill, Claudia G" userId="S::cghill@murrieta.k12.ca.us::cb433c4b-89bd-4f7e-b703-dfe617d2f8c8" providerId="AD" clId="Web-{4160DB26-48A2-63A0-D77F-674E356D6BB2}" dt="2023-02-07T16:21:55.439" v="47"/>
          <ac:spMkLst>
            <pc:docMk/>
            <pc:sldMk cId="3815009148" sldId="309"/>
            <ac:spMk id="52" creationId="{1E020063-2385-44AC-BD67-258E1F0B9FCE}"/>
          </ac:spMkLst>
        </pc:spChg>
        <pc:spChg chg="add del">
          <ac:chgData name="Hill, Claudia G" userId="S::cghill@murrieta.k12.ca.us::cb433c4b-89bd-4f7e-b703-dfe617d2f8c8" providerId="AD" clId="Web-{4160DB26-48A2-63A0-D77F-674E356D6BB2}" dt="2023-02-07T16:21:55.439" v="47"/>
          <ac:spMkLst>
            <pc:docMk/>
            <pc:sldMk cId="3815009148" sldId="309"/>
            <ac:spMk id="54" creationId="{7E014A0B-5338-4077-AFE9-A90D04D4492B}"/>
          </ac:spMkLst>
        </pc:spChg>
        <pc:spChg chg="add">
          <ac:chgData name="Hill, Claudia G" userId="S::cghill@murrieta.k12.ca.us::cb433c4b-89bd-4f7e-b703-dfe617d2f8c8" providerId="AD" clId="Web-{4160DB26-48A2-63A0-D77F-674E356D6BB2}" dt="2023-02-07T16:21:55.455" v="48"/>
          <ac:spMkLst>
            <pc:docMk/>
            <pc:sldMk cId="3815009148" sldId="309"/>
            <ac:spMk id="68" creationId="{D1942232-83D0-49E2-AF9B-1F97E3C1EF8E}"/>
          </ac:spMkLst>
        </pc:spChg>
        <pc:spChg chg="add">
          <ac:chgData name="Hill, Claudia G" userId="S::cghill@murrieta.k12.ca.us::cb433c4b-89bd-4f7e-b703-dfe617d2f8c8" providerId="AD" clId="Web-{4160DB26-48A2-63A0-D77F-674E356D6BB2}" dt="2023-02-07T16:21:55.455" v="48"/>
          <ac:spMkLst>
            <pc:docMk/>
            <pc:sldMk cId="3815009148" sldId="309"/>
            <ac:spMk id="69" creationId="{E9E70D72-6E23-4015-A4A6-85C120C19167}"/>
          </ac:spMkLst>
        </pc:spChg>
        <pc:grpChg chg="add del">
          <ac:chgData name="Hill, Claudia G" userId="S::cghill@murrieta.k12.ca.us::cb433c4b-89bd-4f7e-b703-dfe617d2f8c8" providerId="AD" clId="Web-{4160DB26-48A2-63A0-D77F-674E356D6BB2}" dt="2023-02-07T16:19:29.452" v="42"/>
          <ac:grpSpMkLst>
            <pc:docMk/>
            <pc:sldMk cId="3815009148" sldId="309"/>
            <ac:grpSpMk id="18" creationId="{C28A977F-B603-4D81-B0FC-C8DE048A7931}"/>
          </ac:grpSpMkLst>
        </pc:grpChg>
        <pc:grpChg chg="add del">
          <ac:chgData name="Hill, Claudia G" userId="S::cghill@murrieta.k12.ca.us::cb433c4b-89bd-4f7e-b703-dfe617d2f8c8" providerId="AD" clId="Web-{4160DB26-48A2-63A0-D77F-674E356D6BB2}" dt="2023-02-07T16:19:29.452" v="42"/>
          <ac:grpSpMkLst>
            <pc:docMk/>
            <pc:sldMk cId="3815009148" sldId="309"/>
            <ac:grpSpMk id="24" creationId="{C78D9229-E61D-4FEE-8321-2F8B64A8CADF}"/>
          </ac:grpSpMkLst>
        </pc:grpChg>
        <pc:grpChg chg="add del">
          <ac:chgData name="Hill, Claudia G" userId="S::cghill@murrieta.k12.ca.us::cb433c4b-89bd-4f7e-b703-dfe617d2f8c8" providerId="AD" clId="Web-{4160DB26-48A2-63A0-D77F-674E356D6BB2}" dt="2023-02-07T16:21:55.455" v="48"/>
          <ac:grpSpMkLst>
            <pc:docMk/>
            <pc:sldMk cId="3815009148" sldId="309"/>
            <ac:grpSpMk id="37" creationId="{C28A977F-B603-4D81-B0FC-C8DE048A7931}"/>
          </ac:grpSpMkLst>
        </pc:grpChg>
        <pc:grpChg chg="add del">
          <ac:chgData name="Hill, Claudia G" userId="S::cghill@murrieta.k12.ca.us::cb433c4b-89bd-4f7e-b703-dfe617d2f8c8" providerId="AD" clId="Web-{4160DB26-48A2-63A0-D77F-674E356D6BB2}" dt="2023-02-07T16:21:55.455" v="48"/>
          <ac:grpSpMkLst>
            <pc:docMk/>
            <pc:sldMk cId="3815009148" sldId="309"/>
            <ac:grpSpMk id="43" creationId="{C78D9229-E61D-4FEE-8321-2F8B64A8CADF}"/>
          </ac:grpSpMkLst>
        </pc:grpChg>
        <pc:grpChg chg="add del">
          <ac:chgData name="Hill, Claudia G" userId="S::cghill@murrieta.k12.ca.us::cb433c4b-89bd-4f7e-b703-dfe617d2f8c8" providerId="AD" clId="Web-{4160DB26-48A2-63A0-D77F-674E356D6BB2}" dt="2023-02-07T16:21:55.439" v="47"/>
          <ac:grpSpMkLst>
            <pc:docMk/>
            <pc:sldMk cId="3815009148" sldId="309"/>
            <ac:grpSpMk id="56" creationId="{78127680-150F-4A90-9950-F66392578116}"/>
          </ac:grpSpMkLst>
        </pc:grpChg>
        <pc:grpChg chg="add del">
          <ac:chgData name="Hill, Claudia G" userId="S::cghill@murrieta.k12.ca.us::cb433c4b-89bd-4f7e-b703-dfe617d2f8c8" providerId="AD" clId="Web-{4160DB26-48A2-63A0-D77F-674E356D6BB2}" dt="2023-02-07T16:21:55.439" v="47"/>
          <ac:grpSpMkLst>
            <pc:docMk/>
            <pc:sldMk cId="3815009148" sldId="309"/>
            <ac:grpSpMk id="62" creationId="{466920E5-8640-4C24-A775-8647637094A7}"/>
          </ac:grpSpMkLst>
        </pc:grpChg>
        <pc:grpChg chg="add">
          <ac:chgData name="Hill, Claudia G" userId="S::cghill@murrieta.k12.ca.us::cb433c4b-89bd-4f7e-b703-dfe617d2f8c8" providerId="AD" clId="Web-{4160DB26-48A2-63A0-D77F-674E356D6BB2}" dt="2023-02-07T16:21:55.455" v="48"/>
          <ac:grpSpMkLst>
            <pc:docMk/>
            <pc:sldMk cId="3815009148" sldId="309"/>
            <ac:grpSpMk id="70" creationId="{C28A977F-B603-4D81-B0FC-C8DE048A7931}"/>
          </ac:grpSpMkLst>
        </pc:grpChg>
        <pc:grpChg chg="add">
          <ac:chgData name="Hill, Claudia G" userId="S::cghill@murrieta.k12.ca.us::cb433c4b-89bd-4f7e-b703-dfe617d2f8c8" providerId="AD" clId="Web-{4160DB26-48A2-63A0-D77F-674E356D6BB2}" dt="2023-02-07T16:21:55.455" v="48"/>
          <ac:grpSpMkLst>
            <pc:docMk/>
            <pc:sldMk cId="3815009148" sldId="309"/>
            <ac:grpSpMk id="71" creationId="{C78D9229-E61D-4FEE-8321-2F8B64A8CADF}"/>
          </ac:grpSpMkLst>
        </pc:grpChg>
        <pc:picChg chg="add mod ord modCrop">
          <ac:chgData name="Hill, Claudia G" userId="S::cghill@murrieta.k12.ca.us::cb433c4b-89bd-4f7e-b703-dfe617d2f8c8" providerId="AD" clId="Web-{4160DB26-48A2-63A0-D77F-674E356D6BB2}" dt="2023-02-07T16:21:55.455" v="48"/>
          <ac:picMkLst>
            <pc:docMk/>
            <pc:sldMk cId="3815009148" sldId="309"/>
            <ac:picMk id="4" creationId="{7AC10652-3CC9-C45E-5D31-F27AC716D5DE}"/>
          </ac:picMkLst>
        </pc:picChg>
      </pc:sldChg>
      <pc:sldMasterChg chg="add del addSldLayout delSldLayout">
        <pc:chgData name="Hill, Claudia G" userId="S::cghill@murrieta.k12.ca.us::cb433c4b-89bd-4f7e-b703-dfe617d2f8c8" providerId="AD" clId="Web-{4160DB26-48A2-63A0-D77F-674E356D6BB2}" dt="2023-02-07T16:09:11.703" v="3"/>
        <pc:sldMasterMkLst>
          <pc:docMk/>
          <pc:sldMasterMk cId="1774826596" sldId="2147483648"/>
        </pc:sldMasterMkLst>
        <pc:sldLayoutChg chg="add del">
          <pc:chgData name="Hill, Claudia G" userId="S::cghill@murrieta.k12.ca.us::cb433c4b-89bd-4f7e-b703-dfe617d2f8c8" providerId="AD" clId="Web-{4160DB26-48A2-63A0-D77F-674E356D6BB2}" dt="2023-02-07T16:09:11.703" v="3"/>
          <pc:sldLayoutMkLst>
            <pc:docMk/>
            <pc:sldMasterMk cId="1774826596" sldId="2147483648"/>
            <pc:sldLayoutMk cId="319311809" sldId="2147483649"/>
          </pc:sldLayoutMkLst>
        </pc:sldLayoutChg>
        <pc:sldLayoutChg chg="add del">
          <pc:chgData name="Hill, Claudia G" userId="S::cghill@murrieta.k12.ca.us::cb433c4b-89bd-4f7e-b703-dfe617d2f8c8" providerId="AD" clId="Web-{4160DB26-48A2-63A0-D77F-674E356D6BB2}" dt="2023-02-07T16:09:11.703" v="3"/>
          <pc:sldLayoutMkLst>
            <pc:docMk/>
            <pc:sldMasterMk cId="1774826596" sldId="2147483648"/>
            <pc:sldLayoutMk cId="1751330112" sldId="2147483650"/>
          </pc:sldLayoutMkLst>
        </pc:sldLayoutChg>
        <pc:sldLayoutChg chg="add del">
          <pc:chgData name="Hill, Claudia G" userId="S::cghill@murrieta.k12.ca.us::cb433c4b-89bd-4f7e-b703-dfe617d2f8c8" providerId="AD" clId="Web-{4160DB26-48A2-63A0-D77F-674E356D6BB2}" dt="2023-02-07T16:09:11.703" v="3"/>
          <pc:sldLayoutMkLst>
            <pc:docMk/>
            <pc:sldMasterMk cId="1774826596" sldId="2147483648"/>
            <pc:sldLayoutMk cId="3865996436" sldId="2147483651"/>
          </pc:sldLayoutMkLst>
        </pc:sldLayoutChg>
        <pc:sldLayoutChg chg="add del">
          <pc:chgData name="Hill, Claudia G" userId="S::cghill@murrieta.k12.ca.us::cb433c4b-89bd-4f7e-b703-dfe617d2f8c8" providerId="AD" clId="Web-{4160DB26-48A2-63A0-D77F-674E356D6BB2}" dt="2023-02-07T16:09:11.703" v="3"/>
          <pc:sldLayoutMkLst>
            <pc:docMk/>
            <pc:sldMasterMk cId="1774826596" sldId="2147483648"/>
            <pc:sldLayoutMk cId="1430614365" sldId="2147483652"/>
          </pc:sldLayoutMkLst>
        </pc:sldLayoutChg>
        <pc:sldLayoutChg chg="add del">
          <pc:chgData name="Hill, Claudia G" userId="S::cghill@murrieta.k12.ca.us::cb433c4b-89bd-4f7e-b703-dfe617d2f8c8" providerId="AD" clId="Web-{4160DB26-48A2-63A0-D77F-674E356D6BB2}" dt="2023-02-07T16:09:11.703" v="3"/>
          <pc:sldLayoutMkLst>
            <pc:docMk/>
            <pc:sldMasterMk cId="1774826596" sldId="2147483648"/>
            <pc:sldLayoutMk cId="889318902" sldId="2147483653"/>
          </pc:sldLayoutMkLst>
        </pc:sldLayoutChg>
        <pc:sldLayoutChg chg="add del">
          <pc:chgData name="Hill, Claudia G" userId="S::cghill@murrieta.k12.ca.us::cb433c4b-89bd-4f7e-b703-dfe617d2f8c8" providerId="AD" clId="Web-{4160DB26-48A2-63A0-D77F-674E356D6BB2}" dt="2023-02-07T16:09:11.703" v="3"/>
          <pc:sldLayoutMkLst>
            <pc:docMk/>
            <pc:sldMasterMk cId="1774826596" sldId="2147483648"/>
            <pc:sldLayoutMk cId="128846860" sldId="2147483654"/>
          </pc:sldLayoutMkLst>
        </pc:sldLayoutChg>
        <pc:sldLayoutChg chg="add del">
          <pc:chgData name="Hill, Claudia G" userId="S::cghill@murrieta.k12.ca.us::cb433c4b-89bd-4f7e-b703-dfe617d2f8c8" providerId="AD" clId="Web-{4160DB26-48A2-63A0-D77F-674E356D6BB2}" dt="2023-02-07T16:09:11.703" v="3"/>
          <pc:sldLayoutMkLst>
            <pc:docMk/>
            <pc:sldMasterMk cId="1774826596" sldId="2147483648"/>
            <pc:sldLayoutMk cId="3742812100" sldId="2147483655"/>
          </pc:sldLayoutMkLst>
        </pc:sldLayoutChg>
        <pc:sldLayoutChg chg="add del">
          <pc:chgData name="Hill, Claudia G" userId="S::cghill@murrieta.k12.ca.us::cb433c4b-89bd-4f7e-b703-dfe617d2f8c8" providerId="AD" clId="Web-{4160DB26-48A2-63A0-D77F-674E356D6BB2}" dt="2023-02-07T16:09:11.703" v="3"/>
          <pc:sldLayoutMkLst>
            <pc:docMk/>
            <pc:sldMasterMk cId="1774826596" sldId="2147483648"/>
            <pc:sldLayoutMk cId="2617206619" sldId="2147483656"/>
          </pc:sldLayoutMkLst>
        </pc:sldLayoutChg>
        <pc:sldLayoutChg chg="add del">
          <pc:chgData name="Hill, Claudia G" userId="S::cghill@murrieta.k12.ca.us::cb433c4b-89bd-4f7e-b703-dfe617d2f8c8" providerId="AD" clId="Web-{4160DB26-48A2-63A0-D77F-674E356D6BB2}" dt="2023-02-07T16:09:11.703" v="3"/>
          <pc:sldLayoutMkLst>
            <pc:docMk/>
            <pc:sldMasterMk cId="1774826596" sldId="2147483648"/>
            <pc:sldLayoutMk cId="3567585098" sldId="2147483657"/>
          </pc:sldLayoutMkLst>
        </pc:sldLayoutChg>
        <pc:sldLayoutChg chg="add del">
          <pc:chgData name="Hill, Claudia G" userId="S::cghill@murrieta.k12.ca.us::cb433c4b-89bd-4f7e-b703-dfe617d2f8c8" providerId="AD" clId="Web-{4160DB26-48A2-63A0-D77F-674E356D6BB2}" dt="2023-02-07T16:09:11.703" v="3"/>
          <pc:sldLayoutMkLst>
            <pc:docMk/>
            <pc:sldMasterMk cId="1774826596" sldId="2147483648"/>
            <pc:sldLayoutMk cId="366239650" sldId="2147483658"/>
          </pc:sldLayoutMkLst>
        </pc:sldLayoutChg>
        <pc:sldLayoutChg chg="add del">
          <pc:chgData name="Hill, Claudia G" userId="S::cghill@murrieta.k12.ca.us::cb433c4b-89bd-4f7e-b703-dfe617d2f8c8" providerId="AD" clId="Web-{4160DB26-48A2-63A0-D77F-674E356D6BB2}" dt="2023-02-07T16:09:11.703" v="3"/>
          <pc:sldLayoutMkLst>
            <pc:docMk/>
            <pc:sldMasterMk cId="1774826596" sldId="2147483648"/>
            <pc:sldLayoutMk cId="1944487033" sldId="2147483659"/>
          </pc:sldLayoutMkLst>
        </pc:sldLayoutChg>
      </pc:sldMasterChg>
    </pc:docChg>
  </pc:docChgLst>
  <pc:docChgLst>
    <pc:chgData name="Arizola, Gabriela" userId="S::garizola@murrieta.k12.ca.us::76df9688-4818-4c96-94ec-9c1639d2d55f" providerId="AD" clId="Web-{536589AD-C878-D95A-5348-AFEE0DA4CF0D}"/>
    <pc:docChg chg="modSld">
      <pc:chgData name="Arizola, Gabriela" userId="S::garizola@murrieta.k12.ca.us::76df9688-4818-4c96-94ec-9c1639d2d55f" providerId="AD" clId="Web-{536589AD-C878-D95A-5348-AFEE0DA4CF0D}" dt="2022-02-09T23:25:52.588" v="36" actId="20577"/>
      <pc:docMkLst>
        <pc:docMk/>
      </pc:docMkLst>
      <pc:sldChg chg="modNotes">
        <pc:chgData name="Arizola, Gabriela" userId="S::garizola@murrieta.k12.ca.us::76df9688-4818-4c96-94ec-9c1639d2d55f" providerId="AD" clId="Web-{536589AD-C878-D95A-5348-AFEE0DA4CF0D}" dt="2022-02-09T22:40:23.763" v="0"/>
        <pc:sldMkLst>
          <pc:docMk/>
          <pc:sldMk cId="3113034411" sldId="258"/>
        </pc:sldMkLst>
      </pc:sldChg>
      <pc:sldChg chg="modNotes">
        <pc:chgData name="Arizola, Gabriela" userId="S::garizola@murrieta.k12.ca.us::76df9688-4818-4c96-94ec-9c1639d2d55f" providerId="AD" clId="Web-{536589AD-C878-D95A-5348-AFEE0DA4CF0D}" dt="2022-02-09T22:40:55.875" v="7"/>
        <pc:sldMkLst>
          <pc:docMk/>
          <pc:sldMk cId="741454454" sldId="260"/>
        </pc:sldMkLst>
      </pc:sldChg>
      <pc:sldChg chg="modSp modNotes">
        <pc:chgData name="Arizola, Gabriela" userId="S::garizola@murrieta.k12.ca.us::76df9688-4818-4c96-94ec-9c1639d2d55f" providerId="AD" clId="Web-{536589AD-C878-D95A-5348-AFEE0DA4CF0D}" dt="2022-02-09T23:25:52.588" v="36" actId="20577"/>
        <pc:sldMkLst>
          <pc:docMk/>
          <pc:sldMk cId="3958972980" sldId="265"/>
        </pc:sldMkLst>
        <pc:spChg chg="mod">
          <ac:chgData name="Arizola, Gabriela" userId="S::garizola@murrieta.k12.ca.us::76df9688-4818-4c96-94ec-9c1639d2d55f" providerId="AD" clId="Web-{536589AD-C878-D95A-5348-AFEE0DA4CF0D}" dt="2022-02-09T23:25:52.588" v="36" actId="20577"/>
          <ac:spMkLst>
            <pc:docMk/>
            <pc:sldMk cId="3958972980" sldId="265"/>
            <ac:spMk id="3" creationId="{53397FAD-DDBC-7B40-9257-7420183EAD54}"/>
          </ac:spMkLst>
        </pc:spChg>
      </pc:sldChg>
      <pc:sldChg chg="modNotes">
        <pc:chgData name="Arizola, Gabriela" userId="S::garizola@murrieta.k12.ca.us::76df9688-4818-4c96-94ec-9c1639d2d55f" providerId="AD" clId="Web-{536589AD-C878-D95A-5348-AFEE0DA4CF0D}" dt="2022-02-09T22:40:59.078" v="11"/>
        <pc:sldMkLst>
          <pc:docMk/>
          <pc:sldMk cId="2783188326" sldId="276"/>
        </pc:sldMkLst>
      </pc:sldChg>
      <pc:sldChg chg="modSp modNotes">
        <pc:chgData name="Arizola, Gabriela" userId="S::garizola@murrieta.k12.ca.us::76df9688-4818-4c96-94ec-9c1639d2d55f" providerId="AD" clId="Web-{536589AD-C878-D95A-5348-AFEE0DA4CF0D}" dt="2022-02-09T23:03:17.918" v="34" actId="20577"/>
        <pc:sldMkLst>
          <pc:docMk/>
          <pc:sldMk cId="813007318" sldId="286"/>
        </pc:sldMkLst>
        <pc:spChg chg="mod">
          <ac:chgData name="Arizola, Gabriela" userId="S::garizola@murrieta.k12.ca.us::76df9688-4818-4c96-94ec-9c1639d2d55f" providerId="AD" clId="Web-{536589AD-C878-D95A-5348-AFEE0DA4CF0D}" dt="2022-02-09T23:03:17.918" v="34" actId="20577"/>
          <ac:spMkLst>
            <pc:docMk/>
            <pc:sldMk cId="813007318" sldId="286"/>
            <ac:spMk id="3" creationId="{A31A8843-8307-475D-9106-8F9709807158}"/>
          </ac:spMkLst>
        </pc:spChg>
      </pc:sldChg>
      <pc:sldChg chg="modSp modNotes">
        <pc:chgData name="Arizola, Gabriela" userId="S::garizola@murrieta.k12.ca.us::76df9688-4818-4c96-94ec-9c1639d2d55f" providerId="AD" clId="Web-{536589AD-C878-D95A-5348-AFEE0DA4CF0D}" dt="2022-02-09T22:55:11.167" v="28" actId="20577"/>
        <pc:sldMkLst>
          <pc:docMk/>
          <pc:sldMk cId="2620663293" sldId="288"/>
        </pc:sldMkLst>
        <pc:spChg chg="mod">
          <ac:chgData name="Arizola, Gabriela" userId="S::garizola@murrieta.k12.ca.us::76df9688-4818-4c96-94ec-9c1639d2d55f" providerId="AD" clId="Web-{536589AD-C878-D95A-5348-AFEE0DA4CF0D}" dt="2022-02-09T22:55:11.167" v="28" actId="20577"/>
          <ac:spMkLst>
            <pc:docMk/>
            <pc:sldMk cId="2620663293" sldId="288"/>
            <ac:spMk id="3" creationId="{DD711D52-A026-44E1-9DAC-13D45A85F23A}"/>
          </ac:spMkLst>
        </pc:spChg>
      </pc:sldChg>
      <pc:sldChg chg="modNotes">
        <pc:chgData name="Arizola, Gabriela" userId="S::garizola@murrieta.k12.ca.us::76df9688-4818-4c96-94ec-9c1639d2d55f" providerId="AD" clId="Web-{536589AD-C878-D95A-5348-AFEE0DA4CF0D}" dt="2022-02-09T22:40:41.764" v="3"/>
        <pc:sldMkLst>
          <pc:docMk/>
          <pc:sldMk cId="326436009" sldId="289"/>
        </pc:sldMkLst>
      </pc:sldChg>
      <pc:sldChg chg="modNotes">
        <pc:chgData name="Arizola, Gabriela" userId="S::garizola@murrieta.k12.ca.us::76df9688-4818-4c96-94ec-9c1639d2d55f" providerId="AD" clId="Web-{536589AD-C878-D95A-5348-AFEE0DA4CF0D}" dt="2022-02-09T22:40:48.405" v="4"/>
        <pc:sldMkLst>
          <pc:docMk/>
          <pc:sldMk cId="3526567646" sldId="290"/>
        </pc:sldMkLst>
      </pc:sldChg>
    </pc:docChg>
  </pc:docChgLst>
  <pc:docChgLst>
    <pc:chgData name="Valenzuela, Sandie" userId="0b0ed72f-6d7d-4cbf-835b-731523596c51" providerId="ADAL" clId="{8EF66C11-3834-474B-ACB8-5C3EEF75E30B}"/>
    <pc:docChg chg="addSld delSld modSld">
      <pc:chgData name="Valenzuela, Sandie" userId="0b0ed72f-6d7d-4cbf-835b-731523596c51" providerId="ADAL" clId="{8EF66C11-3834-474B-ACB8-5C3EEF75E30B}" dt="2023-02-01T19:11:02.607" v="1"/>
      <pc:docMkLst>
        <pc:docMk/>
      </pc:docMkLst>
      <pc:sldChg chg="add del">
        <pc:chgData name="Valenzuela, Sandie" userId="0b0ed72f-6d7d-4cbf-835b-731523596c51" providerId="ADAL" clId="{8EF66C11-3834-474B-ACB8-5C3EEF75E30B}" dt="2023-02-01T19:11:02.607" v="1"/>
        <pc:sldMkLst>
          <pc:docMk/>
          <pc:sldMk cId="0" sldId="256"/>
        </pc:sldMkLst>
      </pc:sldChg>
    </pc:docChg>
  </pc:docChgLst>
  <pc:docChgLst>
    <pc:chgData name="Ruiz, Diana" userId="S::druiz@murrieta.k12.ca.us::02cc2b22-9770-4c43-89ad-4463ff5add23" providerId="AD" clId="Web-{B0CA14AA-206F-BBDF-B273-8E77B199702A}"/>
    <pc:docChg chg="modSld">
      <pc:chgData name="Ruiz, Diana" userId="S::druiz@murrieta.k12.ca.us::02cc2b22-9770-4c43-89ad-4463ff5add23" providerId="AD" clId="Web-{B0CA14AA-206F-BBDF-B273-8E77B199702A}" dt="2023-02-06T21:29:36.572" v="67" actId="1076"/>
      <pc:docMkLst>
        <pc:docMk/>
      </pc:docMkLst>
      <pc:sldChg chg="modSp">
        <pc:chgData name="Ruiz, Diana" userId="S::druiz@murrieta.k12.ca.us::02cc2b22-9770-4c43-89ad-4463ff5add23" providerId="AD" clId="Web-{B0CA14AA-206F-BBDF-B273-8E77B199702A}" dt="2023-02-06T21:26:06.455" v="18" actId="1076"/>
        <pc:sldMkLst>
          <pc:docMk/>
          <pc:sldMk cId="3526567646" sldId="290"/>
        </pc:sldMkLst>
        <pc:graphicFrameChg chg="mod">
          <ac:chgData name="Ruiz, Diana" userId="S::druiz@murrieta.k12.ca.us::02cc2b22-9770-4c43-89ad-4463ff5add23" providerId="AD" clId="Web-{B0CA14AA-206F-BBDF-B273-8E77B199702A}" dt="2023-02-06T21:26:06.455" v="18" actId="1076"/>
          <ac:graphicFrameMkLst>
            <pc:docMk/>
            <pc:sldMk cId="3526567646" sldId="290"/>
            <ac:graphicFrameMk id="21" creationId="{9F929117-B506-530B-1808-1633E0FCC7C7}"/>
          </ac:graphicFrameMkLst>
        </pc:graphicFrameChg>
      </pc:sldChg>
      <pc:sldChg chg="modSp">
        <pc:chgData name="Ruiz, Diana" userId="S::druiz@murrieta.k12.ca.us::02cc2b22-9770-4c43-89ad-4463ff5add23" providerId="AD" clId="Web-{B0CA14AA-206F-BBDF-B273-8E77B199702A}" dt="2023-02-06T21:28:23.272" v="63" actId="20577"/>
        <pc:sldMkLst>
          <pc:docMk/>
          <pc:sldMk cId="58312535" sldId="291"/>
        </pc:sldMkLst>
        <pc:spChg chg="mod">
          <ac:chgData name="Ruiz, Diana" userId="S::druiz@murrieta.k12.ca.us::02cc2b22-9770-4c43-89ad-4463ff5add23" providerId="AD" clId="Web-{B0CA14AA-206F-BBDF-B273-8E77B199702A}" dt="2023-02-06T21:28:23.272" v="63" actId="20577"/>
          <ac:spMkLst>
            <pc:docMk/>
            <pc:sldMk cId="58312535" sldId="291"/>
            <ac:spMk id="3" creationId="{A3045731-BA39-44F8-B90A-376E5B841465}"/>
          </ac:spMkLst>
        </pc:spChg>
      </pc:sldChg>
      <pc:sldChg chg="modSp">
        <pc:chgData name="Ruiz, Diana" userId="S::druiz@murrieta.k12.ca.us::02cc2b22-9770-4c43-89ad-4463ff5add23" providerId="AD" clId="Web-{B0CA14AA-206F-BBDF-B273-8E77B199702A}" dt="2023-02-06T21:25:45.220" v="17"/>
        <pc:sldMkLst>
          <pc:docMk/>
          <pc:sldMk cId="10841904" sldId="297"/>
        </pc:sldMkLst>
        <pc:graphicFrameChg chg="mod modGraphic">
          <ac:chgData name="Ruiz, Diana" userId="S::druiz@murrieta.k12.ca.us::02cc2b22-9770-4c43-89ad-4463ff5add23" providerId="AD" clId="Web-{B0CA14AA-206F-BBDF-B273-8E77B199702A}" dt="2023-02-06T21:25:45.220" v="17"/>
          <ac:graphicFrameMkLst>
            <pc:docMk/>
            <pc:sldMk cId="10841904" sldId="297"/>
            <ac:graphicFrameMk id="3" creationId="{6E992DA3-62BA-4694-B09A-3BD875135529}"/>
          </ac:graphicFrameMkLst>
        </pc:graphicFrameChg>
      </pc:sldChg>
      <pc:sldChg chg="modSp">
        <pc:chgData name="Ruiz, Diana" userId="S::druiz@murrieta.k12.ca.us::02cc2b22-9770-4c43-89ad-4463ff5add23" providerId="AD" clId="Web-{B0CA14AA-206F-BBDF-B273-8E77B199702A}" dt="2023-02-06T21:29:36.572" v="67" actId="1076"/>
        <pc:sldMkLst>
          <pc:docMk/>
          <pc:sldMk cId="1205051949" sldId="303"/>
        </pc:sldMkLst>
        <pc:spChg chg="mod">
          <ac:chgData name="Ruiz, Diana" userId="S::druiz@murrieta.k12.ca.us::02cc2b22-9770-4c43-89ad-4463ff5add23" providerId="AD" clId="Web-{B0CA14AA-206F-BBDF-B273-8E77B199702A}" dt="2023-02-06T21:29:33.525" v="66" actId="1076"/>
          <ac:spMkLst>
            <pc:docMk/>
            <pc:sldMk cId="1205051949" sldId="303"/>
            <ac:spMk id="2" creationId="{AEC77A9F-26BD-B757-7D3C-B5F67A97EB1D}"/>
          </ac:spMkLst>
        </pc:spChg>
        <pc:picChg chg="mod">
          <ac:chgData name="Ruiz, Diana" userId="S::druiz@murrieta.k12.ca.us::02cc2b22-9770-4c43-89ad-4463ff5add23" providerId="AD" clId="Web-{B0CA14AA-206F-BBDF-B273-8E77B199702A}" dt="2023-02-06T21:29:36.572" v="67" actId="1076"/>
          <ac:picMkLst>
            <pc:docMk/>
            <pc:sldMk cId="1205051949" sldId="303"/>
            <ac:picMk id="4" creationId="{91CE7419-483B-209E-7258-BD7EC669BD8E}"/>
          </ac:picMkLst>
        </pc:picChg>
      </pc:sldChg>
      <pc:sldChg chg="modSp">
        <pc:chgData name="Ruiz, Diana" userId="S::druiz@murrieta.k12.ca.us::02cc2b22-9770-4c43-89ad-4463ff5add23" providerId="AD" clId="Web-{B0CA14AA-206F-BBDF-B273-8E77B199702A}" dt="2023-02-06T21:29:12.243" v="65" actId="14100"/>
        <pc:sldMkLst>
          <pc:docMk/>
          <pc:sldMk cId="3560127871" sldId="305"/>
        </pc:sldMkLst>
        <pc:picChg chg="mod">
          <ac:chgData name="Ruiz, Diana" userId="S::druiz@murrieta.k12.ca.us::02cc2b22-9770-4c43-89ad-4463ff5add23" providerId="AD" clId="Web-{B0CA14AA-206F-BBDF-B273-8E77B199702A}" dt="2023-02-06T21:29:12.243" v="65" actId="14100"/>
          <ac:picMkLst>
            <pc:docMk/>
            <pc:sldMk cId="3560127871" sldId="305"/>
            <ac:picMk id="4" creationId="{AC11004F-3DF2-9678-2CF5-82DED41EB6A4}"/>
          </ac:picMkLst>
        </pc:picChg>
      </pc:sldChg>
    </pc:docChg>
  </pc:docChgLst>
  <pc:docChgLst>
    <pc:chgData name="Valenzuela, Sandie" userId="0b0ed72f-6d7d-4cbf-835b-731523596c51" providerId="ADAL" clId="{54F05887-CD69-EE46-9450-0603B11F7E59}"/>
    <pc:docChg chg="modSld">
      <pc:chgData name="Valenzuela, Sandie" userId="0b0ed72f-6d7d-4cbf-835b-731523596c51" providerId="ADAL" clId="{54F05887-CD69-EE46-9450-0603B11F7E59}" dt="2023-02-06T22:41:54.174" v="15" actId="20577"/>
      <pc:docMkLst>
        <pc:docMk/>
      </pc:docMkLst>
      <pc:sldChg chg="modSp mod">
        <pc:chgData name="Valenzuela, Sandie" userId="0b0ed72f-6d7d-4cbf-835b-731523596c51" providerId="ADAL" clId="{54F05887-CD69-EE46-9450-0603B11F7E59}" dt="2023-02-06T22:41:54.174" v="15" actId="20577"/>
        <pc:sldMkLst>
          <pc:docMk/>
          <pc:sldMk cId="3837993523" sldId="307"/>
        </pc:sldMkLst>
        <pc:spChg chg="mod">
          <ac:chgData name="Valenzuela, Sandie" userId="0b0ed72f-6d7d-4cbf-835b-731523596c51" providerId="ADAL" clId="{54F05887-CD69-EE46-9450-0603B11F7E59}" dt="2023-02-06T22:41:54.174" v="15" actId="20577"/>
          <ac:spMkLst>
            <pc:docMk/>
            <pc:sldMk cId="3837993523" sldId="307"/>
            <ac:spMk id="3" creationId="{57FCCC01-685D-4D00-ECD5-E93BC9F27D10}"/>
          </ac:spMkLst>
        </pc:spChg>
      </pc:sldChg>
    </pc:docChg>
  </pc:docChgLst>
  <pc:docChgLst>
    <pc:chgData name="Hill, Claudia G" userId="S::cghill@murrieta.k12.ca.us::cb433c4b-89bd-4f7e-b703-dfe617d2f8c8" providerId="AD" clId="Web-{4CFBC049-4ED1-04BB-4ACF-D050183C4C39}"/>
    <pc:docChg chg="addSld modSld">
      <pc:chgData name="Hill, Claudia G" userId="S::cghill@murrieta.k12.ca.us::cb433c4b-89bd-4f7e-b703-dfe617d2f8c8" providerId="AD" clId="Web-{4CFBC049-4ED1-04BB-4ACF-D050183C4C39}" dt="2023-02-01T18:14:29.008" v="208" actId="20577"/>
      <pc:docMkLst>
        <pc:docMk/>
      </pc:docMkLst>
      <pc:sldChg chg="modSp">
        <pc:chgData name="Hill, Claudia G" userId="S::cghill@murrieta.k12.ca.us::cb433c4b-89bd-4f7e-b703-dfe617d2f8c8" providerId="AD" clId="Web-{4CFBC049-4ED1-04BB-4ACF-D050183C4C39}" dt="2023-02-01T17:36:01.416" v="10" actId="14100"/>
        <pc:sldMkLst>
          <pc:docMk/>
          <pc:sldMk cId="3113034411" sldId="258"/>
        </pc:sldMkLst>
        <pc:spChg chg="mod">
          <ac:chgData name="Hill, Claudia G" userId="S::cghill@murrieta.k12.ca.us::cb433c4b-89bd-4f7e-b703-dfe617d2f8c8" providerId="AD" clId="Web-{4CFBC049-4ED1-04BB-4ACF-D050183C4C39}" dt="2023-02-01T17:36:01.416" v="10" actId="14100"/>
          <ac:spMkLst>
            <pc:docMk/>
            <pc:sldMk cId="3113034411" sldId="258"/>
            <ac:spMk id="2" creationId="{B07B3DD5-CF08-4CDD-A535-3045563540C7}"/>
          </ac:spMkLst>
        </pc:spChg>
        <pc:spChg chg="mod">
          <ac:chgData name="Hill, Claudia G" userId="S::cghill@murrieta.k12.ca.us::cb433c4b-89bd-4f7e-b703-dfe617d2f8c8" providerId="AD" clId="Web-{4CFBC049-4ED1-04BB-4ACF-D050183C4C39}" dt="2023-02-01T17:35:27.976" v="3" actId="20577"/>
          <ac:spMkLst>
            <pc:docMk/>
            <pc:sldMk cId="3113034411" sldId="258"/>
            <ac:spMk id="3" creationId="{117721CF-ABE0-4C8B-87B3-6DEC3470033B}"/>
          </ac:spMkLst>
        </pc:spChg>
      </pc:sldChg>
      <pc:sldChg chg="modSp">
        <pc:chgData name="Hill, Claudia G" userId="S::cghill@murrieta.k12.ca.us::cb433c4b-89bd-4f7e-b703-dfe617d2f8c8" providerId="AD" clId="Web-{4CFBC049-4ED1-04BB-4ACF-D050183C4C39}" dt="2023-02-01T18:09:33.289" v="200" actId="20577"/>
        <pc:sldMkLst>
          <pc:docMk/>
          <pc:sldMk cId="741454454" sldId="260"/>
        </pc:sldMkLst>
        <pc:spChg chg="mod">
          <ac:chgData name="Hill, Claudia G" userId="S::cghill@murrieta.k12.ca.us::cb433c4b-89bd-4f7e-b703-dfe617d2f8c8" providerId="AD" clId="Web-{4CFBC049-4ED1-04BB-4ACF-D050183C4C39}" dt="2023-02-01T18:09:33.289" v="200" actId="20577"/>
          <ac:spMkLst>
            <pc:docMk/>
            <pc:sldMk cId="741454454" sldId="260"/>
            <ac:spMk id="2" creationId="{D2127476-B01B-9844-AEA0-E533C1B5D023}"/>
          </ac:spMkLst>
        </pc:spChg>
      </pc:sldChg>
      <pc:sldChg chg="modSp">
        <pc:chgData name="Hill, Claudia G" userId="S::cghill@murrieta.k12.ca.us::cb433c4b-89bd-4f7e-b703-dfe617d2f8c8" providerId="AD" clId="Web-{4CFBC049-4ED1-04BB-4ACF-D050183C4C39}" dt="2023-02-01T18:03:41.644" v="74" actId="20577"/>
        <pc:sldMkLst>
          <pc:docMk/>
          <pc:sldMk cId="2783188326" sldId="276"/>
        </pc:sldMkLst>
        <pc:spChg chg="mod">
          <ac:chgData name="Hill, Claudia G" userId="S::cghill@murrieta.k12.ca.us::cb433c4b-89bd-4f7e-b703-dfe617d2f8c8" providerId="AD" clId="Web-{4CFBC049-4ED1-04BB-4ACF-D050183C4C39}" dt="2023-02-01T18:03:41.644" v="74" actId="20577"/>
          <ac:spMkLst>
            <pc:docMk/>
            <pc:sldMk cId="2783188326" sldId="276"/>
            <ac:spMk id="3" creationId="{0DA8CDE3-EB88-C446-8BCC-E6859DEA03B0}"/>
          </ac:spMkLst>
        </pc:spChg>
      </pc:sldChg>
      <pc:sldChg chg="modSp">
        <pc:chgData name="Hill, Claudia G" userId="S::cghill@murrieta.k12.ca.us::cb433c4b-89bd-4f7e-b703-dfe617d2f8c8" providerId="AD" clId="Web-{4CFBC049-4ED1-04BB-4ACF-D050183C4C39}" dt="2023-02-01T18:08:30.035" v="194" actId="20577"/>
        <pc:sldMkLst>
          <pc:docMk/>
          <pc:sldMk cId="528677890" sldId="280"/>
        </pc:sldMkLst>
        <pc:spChg chg="mod">
          <ac:chgData name="Hill, Claudia G" userId="S::cghill@murrieta.k12.ca.us::cb433c4b-89bd-4f7e-b703-dfe617d2f8c8" providerId="AD" clId="Web-{4CFBC049-4ED1-04BB-4ACF-D050183C4C39}" dt="2023-02-01T18:08:30.035" v="194" actId="20577"/>
          <ac:spMkLst>
            <pc:docMk/>
            <pc:sldMk cId="528677890" sldId="280"/>
            <ac:spMk id="3" creationId="{B69E2198-C3F1-BE41-A58D-66AF2A3B102E}"/>
          </ac:spMkLst>
        </pc:spChg>
      </pc:sldChg>
      <pc:sldChg chg="modSp">
        <pc:chgData name="Hill, Claudia G" userId="S::cghill@murrieta.k12.ca.us::cb433c4b-89bd-4f7e-b703-dfe617d2f8c8" providerId="AD" clId="Web-{4CFBC049-4ED1-04BB-4ACF-D050183C4C39}" dt="2023-02-01T18:14:29.008" v="208" actId="20577"/>
        <pc:sldMkLst>
          <pc:docMk/>
          <pc:sldMk cId="2620663293" sldId="288"/>
        </pc:sldMkLst>
        <pc:spChg chg="mod">
          <ac:chgData name="Hill, Claudia G" userId="S::cghill@murrieta.k12.ca.us::cb433c4b-89bd-4f7e-b703-dfe617d2f8c8" providerId="AD" clId="Web-{4CFBC049-4ED1-04BB-4ACF-D050183C4C39}" dt="2023-02-01T18:14:29.008" v="208" actId="20577"/>
          <ac:spMkLst>
            <pc:docMk/>
            <pc:sldMk cId="2620663293" sldId="288"/>
            <ac:spMk id="3" creationId="{DD711D52-A026-44E1-9DAC-13D45A85F23A}"/>
          </ac:spMkLst>
        </pc:spChg>
      </pc:sldChg>
      <pc:sldChg chg="modSp new">
        <pc:chgData name="Hill, Claudia G" userId="S::cghill@murrieta.k12.ca.us::cb433c4b-89bd-4f7e-b703-dfe617d2f8c8" providerId="AD" clId="Web-{4CFBC049-4ED1-04BB-4ACF-D050183C4C39}" dt="2023-02-01T18:09:01.599" v="198" actId="20577"/>
        <pc:sldMkLst>
          <pc:docMk/>
          <pc:sldMk cId="1205051949" sldId="303"/>
        </pc:sldMkLst>
        <pc:spChg chg="mod">
          <ac:chgData name="Hill, Claudia G" userId="S::cghill@murrieta.k12.ca.us::cb433c4b-89bd-4f7e-b703-dfe617d2f8c8" providerId="AD" clId="Web-{4CFBC049-4ED1-04BB-4ACF-D050183C4C39}" dt="2023-02-01T18:09:01.599" v="198" actId="20577"/>
          <ac:spMkLst>
            <pc:docMk/>
            <pc:sldMk cId="1205051949" sldId="303"/>
            <ac:spMk id="2" creationId="{AEC77A9F-26BD-B757-7D3C-B5F67A97EB1D}"/>
          </ac:spMkLst>
        </pc:spChg>
      </pc:sldChg>
    </pc:docChg>
  </pc:docChgLst>
  <pc:docChgLst>
    <pc:chgData name="Candaele, Karen" userId="S::kcandaele@murrieta.k12.ca.us::9ce0a4a2-0e10-4cc8-b4f2-57d7feda1531" providerId="AD" clId="Web-{7E0E1C2B-372B-4F4D-C672-315E30A136A0}"/>
    <pc:docChg chg="modSld">
      <pc:chgData name="Candaele, Karen" userId="S::kcandaele@murrieta.k12.ca.us::9ce0a4a2-0e10-4cc8-b4f2-57d7feda1531" providerId="AD" clId="Web-{7E0E1C2B-372B-4F4D-C672-315E30A136A0}" dt="2023-02-06T02:30:07.522" v="76"/>
      <pc:docMkLst>
        <pc:docMk/>
      </pc:docMkLst>
      <pc:sldChg chg="modSp">
        <pc:chgData name="Candaele, Karen" userId="S::kcandaele@murrieta.k12.ca.us::9ce0a4a2-0e10-4cc8-b4f2-57d7feda1531" providerId="AD" clId="Web-{7E0E1C2B-372B-4F4D-C672-315E30A136A0}" dt="2023-02-06T02:29:27.833" v="68"/>
        <pc:sldMkLst>
          <pc:docMk/>
          <pc:sldMk cId="741454454" sldId="260"/>
        </pc:sldMkLst>
        <pc:graphicFrameChg chg="mod modGraphic">
          <ac:chgData name="Candaele, Karen" userId="S::kcandaele@murrieta.k12.ca.us::9ce0a4a2-0e10-4cc8-b4f2-57d7feda1531" providerId="AD" clId="Web-{7E0E1C2B-372B-4F4D-C672-315E30A136A0}" dt="2023-02-06T02:29:27.833" v="68"/>
          <ac:graphicFrameMkLst>
            <pc:docMk/>
            <pc:sldMk cId="741454454" sldId="260"/>
            <ac:graphicFrameMk id="4" creationId="{52C0E9E7-D755-2747-9EFE-A9CA1EF097A9}"/>
          </ac:graphicFrameMkLst>
        </pc:graphicFrameChg>
      </pc:sldChg>
      <pc:sldChg chg="modSp">
        <pc:chgData name="Candaele, Karen" userId="S::kcandaele@murrieta.k12.ca.us::9ce0a4a2-0e10-4cc8-b4f2-57d7feda1531" providerId="AD" clId="Web-{7E0E1C2B-372B-4F4D-C672-315E30A136A0}" dt="2023-02-06T02:27:59.314" v="11" actId="14100"/>
        <pc:sldMkLst>
          <pc:docMk/>
          <pc:sldMk cId="1136912555" sldId="266"/>
        </pc:sldMkLst>
        <pc:spChg chg="mod">
          <ac:chgData name="Candaele, Karen" userId="S::kcandaele@murrieta.k12.ca.us::9ce0a4a2-0e10-4cc8-b4f2-57d7feda1531" providerId="AD" clId="Web-{7E0E1C2B-372B-4F4D-C672-315E30A136A0}" dt="2023-02-06T02:27:59.314" v="11" actId="14100"/>
          <ac:spMkLst>
            <pc:docMk/>
            <pc:sldMk cId="1136912555" sldId="266"/>
            <ac:spMk id="3" creationId="{1EFC15DC-5DA0-DE40-BD2A-1F2D315D4246}"/>
          </ac:spMkLst>
        </pc:spChg>
      </pc:sldChg>
      <pc:sldChg chg="modSp">
        <pc:chgData name="Candaele, Karen" userId="S::kcandaele@murrieta.k12.ca.us::9ce0a4a2-0e10-4cc8-b4f2-57d7feda1531" providerId="AD" clId="Web-{7E0E1C2B-372B-4F4D-C672-315E30A136A0}" dt="2023-02-06T02:30:07.522" v="76"/>
        <pc:sldMkLst>
          <pc:docMk/>
          <pc:sldMk cId="2769224685" sldId="270"/>
        </pc:sldMkLst>
        <pc:graphicFrameChg chg="mod modGraphic">
          <ac:chgData name="Candaele, Karen" userId="S::kcandaele@murrieta.k12.ca.us::9ce0a4a2-0e10-4cc8-b4f2-57d7feda1531" providerId="AD" clId="Web-{7E0E1C2B-372B-4F4D-C672-315E30A136A0}" dt="2023-02-06T02:30:07.522" v="76"/>
          <ac:graphicFrameMkLst>
            <pc:docMk/>
            <pc:sldMk cId="2769224685" sldId="270"/>
            <ac:graphicFrameMk id="4" creationId="{1D2E36C0-4260-0B40-87AF-820B10DECBFE}"/>
          </ac:graphicFrameMkLst>
        </pc:graphicFrameChg>
      </pc:sldChg>
      <pc:sldChg chg="modSp">
        <pc:chgData name="Candaele, Karen" userId="S::kcandaele@murrieta.k12.ca.us::9ce0a4a2-0e10-4cc8-b4f2-57d7feda1531" providerId="AD" clId="Web-{7E0E1C2B-372B-4F4D-C672-315E30A136A0}" dt="2023-02-06T02:27:17.813" v="6" actId="14100"/>
        <pc:sldMkLst>
          <pc:docMk/>
          <pc:sldMk cId="3173485032" sldId="300"/>
        </pc:sldMkLst>
        <pc:spChg chg="mod">
          <ac:chgData name="Candaele, Karen" userId="S::kcandaele@murrieta.k12.ca.us::9ce0a4a2-0e10-4cc8-b4f2-57d7feda1531" providerId="AD" clId="Web-{7E0E1C2B-372B-4F4D-C672-315E30A136A0}" dt="2023-02-06T02:27:12.813" v="5" actId="14100"/>
          <ac:spMkLst>
            <pc:docMk/>
            <pc:sldMk cId="3173485032" sldId="300"/>
            <ac:spMk id="2" creationId="{F4B3CA28-DCF4-4657-97A7-DEF2DE9BEA7A}"/>
          </ac:spMkLst>
        </pc:spChg>
        <pc:spChg chg="mod">
          <ac:chgData name="Candaele, Karen" userId="S::kcandaele@murrieta.k12.ca.us::9ce0a4a2-0e10-4cc8-b4f2-57d7feda1531" providerId="AD" clId="Web-{7E0E1C2B-372B-4F4D-C672-315E30A136A0}" dt="2023-02-06T02:27:17.813" v="6" actId="14100"/>
          <ac:spMkLst>
            <pc:docMk/>
            <pc:sldMk cId="3173485032" sldId="300"/>
            <ac:spMk id="3" creationId="{A3045731-BA39-44F8-B90A-376E5B841465}"/>
          </ac:spMkLst>
        </pc:spChg>
      </pc:sldChg>
      <pc:sldChg chg="modSp">
        <pc:chgData name="Candaele, Karen" userId="S::kcandaele@murrieta.k12.ca.us::9ce0a4a2-0e10-4cc8-b4f2-57d7feda1531" providerId="AD" clId="Web-{7E0E1C2B-372B-4F4D-C672-315E30A136A0}" dt="2023-02-06T02:28:24.363" v="14" actId="14100"/>
        <pc:sldMkLst>
          <pc:docMk/>
          <pc:sldMk cId="382177389" sldId="301"/>
        </pc:sldMkLst>
        <pc:spChg chg="mod">
          <ac:chgData name="Candaele, Karen" userId="S::kcandaele@murrieta.k12.ca.us::9ce0a4a2-0e10-4cc8-b4f2-57d7feda1531" providerId="AD" clId="Web-{7E0E1C2B-372B-4F4D-C672-315E30A136A0}" dt="2023-02-06T02:28:24.363" v="14" actId="14100"/>
          <ac:spMkLst>
            <pc:docMk/>
            <pc:sldMk cId="382177389" sldId="301"/>
            <ac:spMk id="2" creationId="{F4B3CA28-DCF4-4657-97A7-DEF2DE9BEA7A}"/>
          </ac:spMkLst>
        </pc:spChg>
      </pc:sldChg>
    </pc:docChg>
  </pc:docChgLst>
  <pc:docChgLst>
    <pc:chgData name="Candaele, Karen" userId="S::kcandaele@murrieta.k12.ca.us::9ce0a4a2-0e10-4cc8-b4f2-57d7feda1531" providerId="AD" clId="Web-{9094245F-017A-F8E8-3A97-0AF400D09049}"/>
    <pc:docChg chg="addSld delSld modSld sldOrd">
      <pc:chgData name="Candaele, Karen" userId="S::kcandaele@murrieta.k12.ca.us::9ce0a4a2-0e10-4cc8-b4f2-57d7feda1531" providerId="AD" clId="Web-{9094245F-017A-F8E8-3A97-0AF400D09049}" dt="2023-02-03T21:57:55.877" v="380" actId="1076"/>
      <pc:docMkLst>
        <pc:docMk/>
      </pc:docMkLst>
      <pc:sldChg chg="modSp ord">
        <pc:chgData name="Candaele, Karen" userId="S::kcandaele@murrieta.k12.ca.us::9ce0a4a2-0e10-4cc8-b4f2-57d7feda1531" providerId="AD" clId="Web-{9094245F-017A-F8E8-3A97-0AF400D09049}" dt="2023-02-03T21:45:50.516" v="267" actId="20577"/>
        <pc:sldMkLst>
          <pc:docMk/>
          <pc:sldMk cId="1136912555" sldId="266"/>
        </pc:sldMkLst>
        <pc:spChg chg="mod">
          <ac:chgData name="Candaele, Karen" userId="S::kcandaele@murrieta.k12.ca.us::9ce0a4a2-0e10-4cc8-b4f2-57d7feda1531" providerId="AD" clId="Web-{9094245F-017A-F8E8-3A97-0AF400D09049}" dt="2023-02-03T21:45:50.516" v="267" actId="20577"/>
          <ac:spMkLst>
            <pc:docMk/>
            <pc:sldMk cId="1136912555" sldId="266"/>
            <ac:spMk id="3" creationId="{1EFC15DC-5DA0-DE40-BD2A-1F2D315D4246}"/>
          </ac:spMkLst>
        </pc:spChg>
      </pc:sldChg>
      <pc:sldChg chg="del">
        <pc:chgData name="Candaele, Karen" userId="S::kcandaele@murrieta.k12.ca.us::9ce0a4a2-0e10-4cc8-b4f2-57d7feda1531" providerId="AD" clId="Web-{9094245F-017A-F8E8-3A97-0AF400D09049}" dt="2023-02-03T21:51:36.415" v="319"/>
        <pc:sldMkLst>
          <pc:docMk/>
          <pc:sldMk cId="2528654481" sldId="267"/>
        </pc:sldMkLst>
      </pc:sldChg>
      <pc:sldChg chg="del">
        <pc:chgData name="Candaele, Karen" userId="S::kcandaele@murrieta.k12.ca.us::9ce0a4a2-0e10-4cc8-b4f2-57d7feda1531" providerId="AD" clId="Web-{9094245F-017A-F8E8-3A97-0AF400D09049}" dt="2023-02-03T21:52:44.291" v="320"/>
        <pc:sldMkLst>
          <pc:docMk/>
          <pc:sldMk cId="3386939530" sldId="268"/>
        </pc:sldMkLst>
      </pc:sldChg>
      <pc:sldChg chg="del">
        <pc:chgData name="Candaele, Karen" userId="S::kcandaele@murrieta.k12.ca.us::9ce0a4a2-0e10-4cc8-b4f2-57d7feda1531" providerId="AD" clId="Web-{9094245F-017A-F8E8-3A97-0AF400D09049}" dt="2023-02-03T21:53:16.308" v="321"/>
        <pc:sldMkLst>
          <pc:docMk/>
          <pc:sldMk cId="2036653685" sldId="269"/>
        </pc:sldMkLst>
      </pc:sldChg>
      <pc:sldChg chg="ord">
        <pc:chgData name="Candaele, Karen" userId="S::kcandaele@murrieta.k12.ca.us::9ce0a4a2-0e10-4cc8-b4f2-57d7feda1531" providerId="AD" clId="Web-{9094245F-017A-F8E8-3A97-0AF400D09049}" dt="2023-02-03T21:53:54.652" v="322"/>
        <pc:sldMkLst>
          <pc:docMk/>
          <pc:sldMk cId="2769224685" sldId="270"/>
        </pc:sldMkLst>
      </pc:sldChg>
      <pc:sldChg chg="del">
        <pc:chgData name="Candaele, Karen" userId="S::kcandaele@murrieta.k12.ca.us::9ce0a4a2-0e10-4cc8-b4f2-57d7feda1531" providerId="AD" clId="Web-{9094245F-017A-F8E8-3A97-0AF400D09049}" dt="2023-02-03T21:57:24.329" v="378"/>
        <pc:sldMkLst>
          <pc:docMk/>
          <pc:sldMk cId="326436009" sldId="289"/>
        </pc:sldMkLst>
      </pc:sldChg>
      <pc:sldChg chg="modSp ord">
        <pc:chgData name="Candaele, Karen" userId="S::kcandaele@murrieta.k12.ca.us::9ce0a4a2-0e10-4cc8-b4f2-57d7feda1531" providerId="AD" clId="Web-{9094245F-017A-F8E8-3A97-0AF400D09049}" dt="2023-02-03T21:57:55.877" v="380" actId="1076"/>
        <pc:sldMkLst>
          <pc:docMk/>
          <pc:sldMk cId="3173485032" sldId="300"/>
        </pc:sldMkLst>
        <pc:spChg chg="mod">
          <ac:chgData name="Candaele, Karen" userId="S::kcandaele@murrieta.k12.ca.us::9ce0a4a2-0e10-4cc8-b4f2-57d7feda1531" providerId="AD" clId="Web-{9094245F-017A-F8E8-3A97-0AF400D09049}" dt="2023-02-03T21:57:55.877" v="380" actId="1076"/>
          <ac:spMkLst>
            <pc:docMk/>
            <pc:sldMk cId="3173485032" sldId="300"/>
            <ac:spMk id="2" creationId="{F4B3CA28-DCF4-4657-97A7-DEF2DE9BEA7A}"/>
          </ac:spMkLst>
        </pc:spChg>
        <pc:spChg chg="mod">
          <ac:chgData name="Candaele, Karen" userId="S::kcandaele@murrieta.k12.ca.us::9ce0a4a2-0e10-4cc8-b4f2-57d7feda1531" providerId="AD" clId="Web-{9094245F-017A-F8E8-3A97-0AF400D09049}" dt="2023-02-03T21:57:49.455" v="379" actId="1076"/>
          <ac:spMkLst>
            <pc:docMk/>
            <pc:sldMk cId="3173485032" sldId="300"/>
            <ac:spMk id="3" creationId="{A3045731-BA39-44F8-B90A-376E5B841465}"/>
          </ac:spMkLst>
        </pc:spChg>
      </pc:sldChg>
      <pc:sldChg chg="modSp ord">
        <pc:chgData name="Candaele, Karen" userId="S::kcandaele@murrieta.k12.ca.us::9ce0a4a2-0e10-4cc8-b4f2-57d7feda1531" providerId="AD" clId="Web-{9094245F-017A-F8E8-3A97-0AF400D09049}" dt="2023-02-03T21:49:08.521" v="318" actId="20577"/>
        <pc:sldMkLst>
          <pc:docMk/>
          <pc:sldMk cId="382177389" sldId="301"/>
        </pc:sldMkLst>
        <pc:spChg chg="mod">
          <ac:chgData name="Candaele, Karen" userId="S::kcandaele@murrieta.k12.ca.us::9ce0a4a2-0e10-4cc8-b4f2-57d7feda1531" providerId="AD" clId="Web-{9094245F-017A-F8E8-3A97-0AF400D09049}" dt="2023-02-03T18:42:42.075" v="56" actId="20577"/>
          <ac:spMkLst>
            <pc:docMk/>
            <pc:sldMk cId="382177389" sldId="301"/>
            <ac:spMk id="2" creationId="{F4B3CA28-DCF4-4657-97A7-DEF2DE9BEA7A}"/>
          </ac:spMkLst>
        </pc:spChg>
        <pc:spChg chg="mod">
          <ac:chgData name="Candaele, Karen" userId="S::kcandaele@murrieta.k12.ca.us::9ce0a4a2-0e10-4cc8-b4f2-57d7feda1531" providerId="AD" clId="Web-{9094245F-017A-F8E8-3A97-0AF400D09049}" dt="2023-02-03T21:49:08.521" v="318" actId="20577"/>
          <ac:spMkLst>
            <pc:docMk/>
            <pc:sldMk cId="382177389" sldId="301"/>
            <ac:spMk id="3" creationId="{A3045731-BA39-44F8-B90A-376E5B841465}"/>
          </ac:spMkLst>
        </pc:spChg>
      </pc:sldChg>
      <pc:sldChg chg="modSp ord">
        <pc:chgData name="Candaele, Karen" userId="S::kcandaele@murrieta.k12.ca.us::9ce0a4a2-0e10-4cc8-b4f2-57d7feda1531" providerId="AD" clId="Web-{9094245F-017A-F8E8-3A97-0AF400D09049}" dt="2023-02-03T21:45:27.750" v="263" actId="20577"/>
        <pc:sldMkLst>
          <pc:docMk/>
          <pc:sldMk cId="3225976965" sldId="302"/>
        </pc:sldMkLst>
        <pc:spChg chg="mod">
          <ac:chgData name="Candaele, Karen" userId="S::kcandaele@murrieta.k12.ca.us::9ce0a4a2-0e10-4cc8-b4f2-57d7feda1531" providerId="AD" clId="Web-{9094245F-017A-F8E8-3A97-0AF400D09049}" dt="2023-02-03T18:40:09.588" v="10" actId="20577"/>
          <ac:spMkLst>
            <pc:docMk/>
            <pc:sldMk cId="3225976965" sldId="302"/>
            <ac:spMk id="2" creationId="{F4B3CA28-DCF4-4657-97A7-DEF2DE9BEA7A}"/>
          </ac:spMkLst>
        </pc:spChg>
        <pc:spChg chg="mod">
          <ac:chgData name="Candaele, Karen" userId="S::kcandaele@murrieta.k12.ca.us::9ce0a4a2-0e10-4cc8-b4f2-57d7feda1531" providerId="AD" clId="Web-{9094245F-017A-F8E8-3A97-0AF400D09049}" dt="2023-02-03T21:45:27.750" v="263" actId="20577"/>
          <ac:spMkLst>
            <pc:docMk/>
            <pc:sldMk cId="3225976965" sldId="302"/>
            <ac:spMk id="3" creationId="{A3045731-BA39-44F8-B90A-376E5B841465}"/>
          </ac:spMkLst>
        </pc:spChg>
      </pc:sldChg>
      <pc:sldChg chg="new del">
        <pc:chgData name="Candaele, Karen" userId="S::kcandaele@murrieta.k12.ca.us::9ce0a4a2-0e10-4cc8-b4f2-57d7feda1531" providerId="AD" clId="Web-{9094245F-017A-F8E8-3A97-0AF400D09049}" dt="2023-02-03T21:32:48.528" v="62"/>
        <pc:sldMkLst>
          <pc:docMk/>
          <pc:sldMk cId="3006860768" sldId="304"/>
        </pc:sldMkLst>
      </pc:sldChg>
      <pc:sldChg chg="modSp add ord replId">
        <pc:chgData name="Candaele, Karen" userId="S::kcandaele@murrieta.k12.ca.us::9ce0a4a2-0e10-4cc8-b4f2-57d7feda1531" providerId="AD" clId="Web-{9094245F-017A-F8E8-3A97-0AF400D09049}" dt="2023-02-03T21:57:01.548" v="377" actId="20577"/>
        <pc:sldMkLst>
          <pc:docMk/>
          <pc:sldMk cId="3164326659" sldId="304"/>
        </pc:sldMkLst>
        <pc:spChg chg="mod">
          <ac:chgData name="Candaele, Karen" userId="S::kcandaele@murrieta.k12.ca.us::9ce0a4a2-0e10-4cc8-b4f2-57d7feda1531" providerId="AD" clId="Web-{9094245F-017A-F8E8-3A97-0AF400D09049}" dt="2023-02-03T21:33:10.185" v="76" actId="20577"/>
          <ac:spMkLst>
            <pc:docMk/>
            <pc:sldMk cId="3164326659" sldId="304"/>
            <ac:spMk id="2" creationId="{F4B3CA28-DCF4-4657-97A7-DEF2DE9BEA7A}"/>
          </ac:spMkLst>
        </pc:spChg>
        <pc:spChg chg="mod">
          <ac:chgData name="Candaele, Karen" userId="S::kcandaele@murrieta.k12.ca.us::9ce0a4a2-0e10-4cc8-b4f2-57d7feda1531" providerId="AD" clId="Web-{9094245F-017A-F8E8-3A97-0AF400D09049}" dt="2023-02-03T21:57:01.548" v="377" actId="20577"/>
          <ac:spMkLst>
            <pc:docMk/>
            <pc:sldMk cId="3164326659" sldId="304"/>
            <ac:spMk id="3" creationId="{A3045731-BA39-44F8-B90A-376E5B841465}"/>
          </ac:spMkLst>
        </pc:spChg>
      </pc:sldChg>
      <pc:sldChg chg="add del replId">
        <pc:chgData name="Candaele, Karen" userId="S::kcandaele@murrieta.k12.ca.us::9ce0a4a2-0e10-4cc8-b4f2-57d7feda1531" providerId="AD" clId="Web-{9094245F-017A-F8E8-3A97-0AF400D09049}" dt="2023-02-03T21:32:51.184" v="63"/>
        <pc:sldMkLst>
          <pc:docMk/>
          <pc:sldMk cId="1373101182" sldId="305"/>
        </pc:sldMkLst>
      </pc:sldChg>
    </pc:docChg>
  </pc:docChgLst>
  <pc:docChgLst>
    <pc:chgData name="Ruiz, Diana" userId="S::druiz@murrieta.k12.ca.us::02cc2b22-9770-4c43-89ad-4463ff5add23" providerId="AD" clId="Web-{A0E10342-A510-4D87-2070-013E39CD94FB}"/>
    <pc:docChg chg="modSld">
      <pc:chgData name="Ruiz, Diana" userId="S::druiz@murrieta.k12.ca.us::02cc2b22-9770-4c43-89ad-4463ff5add23" providerId="AD" clId="Web-{A0E10342-A510-4D87-2070-013E39CD94FB}" dt="2023-02-01T18:14:28.071" v="4" actId="20577"/>
      <pc:docMkLst>
        <pc:docMk/>
      </pc:docMkLst>
      <pc:sldChg chg="modSp">
        <pc:chgData name="Ruiz, Diana" userId="S::druiz@murrieta.k12.ca.us::02cc2b22-9770-4c43-89ad-4463ff5add23" providerId="AD" clId="Web-{A0E10342-A510-4D87-2070-013E39CD94FB}" dt="2023-02-01T18:14:28.071" v="4" actId="20577"/>
        <pc:sldMkLst>
          <pc:docMk/>
          <pc:sldMk cId="2620663293" sldId="288"/>
        </pc:sldMkLst>
        <pc:spChg chg="mod">
          <ac:chgData name="Ruiz, Diana" userId="S::druiz@murrieta.k12.ca.us::02cc2b22-9770-4c43-89ad-4463ff5add23" providerId="AD" clId="Web-{A0E10342-A510-4D87-2070-013E39CD94FB}" dt="2023-02-01T18:14:28.071" v="4" actId="20577"/>
          <ac:spMkLst>
            <pc:docMk/>
            <pc:sldMk cId="2620663293" sldId="288"/>
            <ac:spMk id="3" creationId="{DD711D52-A026-44E1-9DAC-13D45A85F23A}"/>
          </ac:spMkLst>
        </pc:spChg>
      </pc:sldChg>
    </pc:docChg>
  </pc:docChgLst>
  <pc:docChgLst>
    <pc:chgData name="Valenzuela, Sandie" userId="S::svalenzuela@murrieta.k12.ca.us::0b0ed72f-6d7d-4cbf-835b-731523596c51" providerId="AD" clId="Web-{CD1D16DF-6AA9-41B2-A193-E6E45350167B}"/>
    <pc:docChg chg="modSld">
      <pc:chgData name="Valenzuela, Sandie" userId="S::svalenzuela@murrieta.k12.ca.us::0b0ed72f-6d7d-4cbf-835b-731523596c51" providerId="AD" clId="Web-{CD1D16DF-6AA9-41B2-A193-E6E45350167B}" dt="2023-02-09T02:21:01.999" v="19"/>
      <pc:docMkLst>
        <pc:docMk/>
      </pc:docMkLst>
      <pc:sldChg chg="modNotes">
        <pc:chgData name="Valenzuela, Sandie" userId="S::svalenzuela@murrieta.k12.ca.us::0b0ed72f-6d7d-4cbf-835b-731523596c51" providerId="AD" clId="Web-{CD1D16DF-6AA9-41B2-A193-E6E45350167B}" dt="2023-02-09T01:54:10.514" v="17"/>
        <pc:sldMkLst>
          <pc:docMk/>
          <pc:sldMk cId="500279962" sldId="264"/>
        </pc:sldMkLst>
      </pc:sldChg>
      <pc:sldChg chg="modNotes">
        <pc:chgData name="Valenzuela, Sandie" userId="S::svalenzuela@murrieta.k12.ca.us::0b0ed72f-6d7d-4cbf-835b-731523596c51" providerId="AD" clId="Web-{CD1D16DF-6AA9-41B2-A193-E6E45350167B}" dt="2023-02-09T01:51:34.683" v="1"/>
        <pc:sldMkLst>
          <pc:docMk/>
          <pc:sldMk cId="3958972980" sldId="265"/>
        </pc:sldMkLst>
      </pc:sldChg>
      <pc:sldChg chg="modNotes">
        <pc:chgData name="Valenzuela, Sandie" userId="S::svalenzuela@murrieta.k12.ca.us::0b0ed72f-6d7d-4cbf-835b-731523596c51" providerId="AD" clId="Web-{CD1D16DF-6AA9-41B2-A193-E6E45350167B}" dt="2023-02-09T01:51:51.011" v="3"/>
        <pc:sldMkLst>
          <pc:docMk/>
          <pc:sldMk cId="925751219" sldId="273"/>
        </pc:sldMkLst>
      </pc:sldChg>
      <pc:sldChg chg="modNotes">
        <pc:chgData name="Valenzuela, Sandie" userId="S::svalenzuela@murrieta.k12.ca.us::0b0ed72f-6d7d-4cbf-835b-731523596c51" providerId="AD" clId="Web-{CD1D16DF-6AA9-41B2-A193-E6E45350167B}" dt="2023-02-09T01:52:02.465" v="11"/>
        <pc:sldMkLst>
          <pc:docMk/>
          <pc:sldMk cId="2763745861" sldId="274"/>
        </pc:sldMkLst>
      </pc:sldChg>
      <pc:sldChg chg="modNotes">
        <pc:chgData name="Valenzuela, Sandie" userId="S::svalenzuela@murrieta.k12.ca.us::0b0ed72f-6d7d-4cbf-835b-731523596c51" providerId="AD" clId="Web-{CD1D16DF-6AA9-41B2-A193-E6E45350167B}" dt="2023-02-09T01:51:40.058" v="2"/>
        <pc:sldMkLst>
          <pc:docMk/>
          <pc:sldMk cId="2783188326" sldId="276"/>
        </pc:sldMkLst>
      </pc:sldChg>
      <pc:sldChg chg="modNotes">
        <pc:chgData name="Valenzuela, Sandie" userId="S::svalenzuela@murrieta.k12.ca.us::0b0ed72f-6d7d-4cbf-835b-731523596c51" providerId="AD" clId="Web-{CD1D16DF-6AA9-41B2-A193-E6E45350167B}" dt="2023-02-09T02:21:01.999" v="19"/>
        <pc:sldMkLst>
          <pc:docMk/>
          <pc:sldMk cId="3526567646" sldId="290"/>
        </pc:sldMkLst>
      </pc:sldChg>
    </pc:docChg>
  </pc:docChgLst>
  <pc:docChgLst>
    <pc:chgData name="Hill, Claudia G" userId="S::cghill@murrieta.k12.ca.us::cb433c4b-89bd-4f7e-b703-dfe617d2f8c8" providerId="AD" clId="Web-{E20E33FC-B887-40AA-918F-A9D988127625}"/>
    <pc:docChg chg="modSld sldOrd">
      <pc:chgData name="Hill, Claudia G" userId="S::cghill@murrieta.k12.ca.us::cb433c4b-89bd-4f7e-b703-dfe617d2f8c8" providerId="AD" clId="Web-{E20E33FC-B887-40AA-918F-A9D988127625}" dt="2023-02-03T00:02:49.490" v="67" actId="20577"/>
      <pc:docMkLst>
        <pc:docMk/>
      </pc:docMkLst>
      <pc:sldChg chg="ord">
        <pc:chgData name="Hill, Claudia G" userId="S::cghill@murrieta.k12.ca.us::cb433c4b-89bd-4f7e-b703-dfe617d2f8c8" providerId="AD" clId="Web-{E20E33FC-B887-40AA-918F-A9D988127625}" dt="2023-02-02T23:48:45.941" v="59"/>
        <pc:sldMkLst>
          <pc:docMk/>
          <pc:sldMk cId="1136912555" sldId="266"/>
        </pc:sldMkLst>
      </pc:sldChg>
      <pc:sldChg chg="ord">
        <pc:chgData name="Hill, Claudia G" userId="S::cghill@murrieta.k12.ca.us::cb433c4b-89bd-4f7e-b703-dfe617d2f8c8" providerId="AD" clId="Web-{E20E33FC-B887-40AA-918F-A9D988127625}" dt="2023-02-02T23:48:45.941" v="58"/>
        <pc:sldMkLst>
          <pc:docMk/>
          <pc:sldMk cId="2528654481" sldId="267"/>
        </pc:sldMkLst>
      </pc:sldChg>
      <pc:sldChg chg="ord">
        <pc:chgData name="Hill, Claudia G" userId="S::cghill@murrieta.k12.ca.us::cb433c4b-89bd-4f7e-b703-dfe617d2f8c8" providerId="AD" clId="Web-{E20E33FC-B887-40AA-918F-A9D988127625}" dt="2023-02-02T23:48:45.941" v="57"/>
        <pc:sldMkLst>
          <pc:docMk/>
          <pc:sldMk cId="3386939530" sldId="268"/>
        </pc:sldMkLst>
      </pc:sldChg>
      <pc:sldChg chg="ord">
        <pc:chgData name="Hill, Claudia G" userId="S::cghill@murrieta.k12.ca.us::cb433c4b-89bd-4f7e-b703-dfe617d2f8c8" providerId="AD" clId="Web-{E20E33FC-B887-40AA-918F-A9D988127625}" dt="2023-02-02T23:48:45.941" v="56"/>
        <pc:sldMkLst>
          <pc:docMk/>
          <pc:sldMk cId="2036653685" sldId="269"/>
        </pc:sldMkLst>
      </pc:sldChg>
      <pc:sldChg chg="ord">
        <pc:chgData name="Hill, Claudia G" userId="S::cghill@murrieta.k12.ca.us::cb433c4b-89bd-4f7e-b703-dfe617d2f8c8" providerId="AD" clId="Web-{E20E33FC-B887-40AA-918F-A9D988127625}" dt="2023-02-03T00:02:04.098" v="66"/>
        <pc:sldMkLst>
          <pc:docMk/>
          <pc:sldMk cId="2769224685" sldId="270"/>
        </pc:sldMkLst>
      </pc:sldChg>
      <pc:sldChg chg="addSp modSp mod setBg">
        <pc:chgData name="Hill, Claudia G" userId="S::cghill@murrieta.k12.ca.us::cb433c4b-89bd-4f7e-b703-dfe617d2f8c8" providerId="AD" clId="Web-{E20E33FC-B887-40AA-918F-A9D988127625}" dt="2023-02-03T00:02:49.490" v="67" actId="20577"/>
        <pc:sldMkLst>
          <pc:docMk/>
          <pc:sldMk cId="3043235354" sldId="271"/>
        </pc:sldMkLst>
        <pc:spChg chg="mod">
          <ac:chgData name="Hill, Claudia G" userId="S::cghill@murrieta.k12.ca.us::cb433c4b-89bd-4f7e-b703-dfe617d2f8c8" providerId="AD" clId="Web-{E20E33FC-B887-40AA-918F-A9D988127625}" dt="2023-02-03T00:02:49.490" v="67" actId="20577"/>
          <ac:spMkLst>
            <pc:docMk/>
            <pc:sldMk cId="3043235354" sldId="271"/>
            <ac:spMk id="2" creationId="{8BA55187-C06F-4D2A-B652-12A94E855B15}"/>
          </ac:spMkLst>
        </pc:spChg>
        <pc:spChg chg="add">
          <ac:chgData name="Hill, Claudia G" userId="S::cghill@murrieta.k12.ca.us::cb433c4b-89bd-4f7e-b703-dfe617d2f8c8" providerId="AD" clId="Web-{E20E33FC-B887-40AA-918F-A9D988127625}" dt="2023-02-02T23:44:48.140" v="21"/>
          <ac:spMkLst>
            <pc:docMk/>
            <pc:sldMk cId="3043235354" sldId="271"/>
            <ac:spMk id="9" creationId="{9B37791B-B040-4694-BFDC-8DD132D86E8E}"/>
          </ac:spMkLst>
        </pc:spChg>
        <pc:grpChg chg="add">
          <ac:chgData name="Hill, Claudia G" userId="S::cghill@murrieta.k12.ca.us::cb433c4b-89bd-4f7e-b703-dfe617d2f8c8" providerId="AD" clId="Web-{E20E33FC-B887-40AA-918F-A9D988127625}" dt="2023-02-02T23:44:48.140" v="21"/>
          <ac:grpSpMkLst>
            <pc:docMk/>
            <pc:sldMk cId="3043235354" sldId="271"/>
            <ac:grpSpMk id="11" creationId="{4B2AE301-8298-47C2-81FA-781BA50D9933}"/>
          </ac:grpSpMkLst>
        </pc:grpChg>
        <pc:picChg chg="add">
          <ac:chgData name="Hill, Claudia G" userId="S::cghill@murrieta.k12.ca.us::cb433c4b-89bd-4f7e-b703-dfe617d2f8c8" providerId="AD" clId="Web-{E20E33FC-B887-40AA-918F-A9D988127625}" dt="2023-02-02T23:44:48.140" v="21"/>
          <ac:picMkLst>
            <pc:docMk/>
            <pc:sldMk cId="3043235354" sldId="271"/>
            <ac:picMk id="6" creationId="{369F5C3C-2313-4063-68D6-06558EC4073F}"/>
          </ac:picMkLst>
        </pc:picChg>
      </pc:sldChg>
      <pc:sldChg chg="ord">
        <pc:chgData name="Hill, Claudia G" userId="S::cghill@murrieta.k12.ca.us::cb433c4b-89bd-4f7e-b703-dfe617d2f8c8" providerId="AD" clId="Web-{E20E33FC-B887-40AA-918F-A9D988127625}" dt="2023-02-02T23:47:00.236" v="49"/>
        <pc:sldMkLst>
          <pc:docMk/>
          <pc:sldMk cId="813007318" sldId="286"/>
        </pc:sldMkLst>
      </pc:sldChg>
      <pc:sldChg chg="modSp">
        <pc:chgData name="Hill, Claudia G" userId="S::cghill@murrieta.k12.ca.us::cb433c4b-89bd-4f7e-b703-dfe617d2f8c8" providerId="AD" clId="Web-{E20E33FC-B887-40AA-918F-A9D988127625}" dt="2023-02-02T23:49:56.162" v="65" actId="20577"/>
        <pc:sldMkLst>
          <pc:docMk/>
          <pc:sldMk cId="2620663293" sldId="288"/>
        </pc:sldMkLst>
        <pc:spChg chg="mod">
          <ac:chgData name="Hill, Claudia G" userId="S::cghill@murrieta.k12.ca.us::cb433c4b-89bd-4f7e-b703-dfe617d2f8c8" providerId="AD" clId="Web-{E20E33FC-B887-40AA-918F-A9D988127625}" dt="2023-02-02T23:49:56.162" v="65" actId="20577"/>
          <ac:spMkLst>
            <pc:docMk/>
            <pc:sldMk cId="2620663293" sldId="288"/>
            <ac:spMk id="55" creationId="{DD711D52-A026-44E1-9DAC-13D45A85F23A}"/>
          </ac:spMkLst>
        </pc:spChg>
      </pc:sldChg>
      <pc:sldChg chg="ord">
        <pc:chgData name="Hill, Claudia G" userId="S::cghill@murrieta.k12.ca.us::cb433c4b-89bd-4f7e-b703-dfe617d2f8c8" providerId="AD" clId="Web-{E20E33FC-B887-40AA-918F-A9D988127625}" dt="2023-02-02T23:47:06.580" v="50"/>
        <pc:sldMkLst>
          <pc:docMk/>
          <pc:sldMk cId="326436009" sldId="289"/>
        </pc:sldMkLst>
      </pc:sldChg>
      <pc:sldChg chg="ord">
        <pc:chgData name="Hill, Claudia G" userId="S::cghill@murrieta.k12.ca.us::cb433c4b-89bd-4f7e-b703-dfe617d2f8c8" providerId="AD" clId="Web-{E20E33FC-B887-40AA-918F-A9D988127625}" dt="2023-02-02T23:48:04.753" v="52"/>
        <pc:sldMkLst>
          <pc:docMk/>
          <pc:sldMk cId="58312535" sldId="291"/>
        </pc:sldMkLst>
      </pc:sldChg>
      <pc:sldChg chg="ord">
        <pc:chgData name="Hill, Claudia G" userId="S::cghill@murrieta.k12.ca.us::cb433c4b-89bd-4f7e-b703-dfe617d2f8c8" providerId="AD" clId="Web-{E20E33FC-B887-40AA-918F-A9D988127625}" dt="2023-02-02T23:46:56.674" v="48"/>
        <pc:sldMkLst>
          <pc:docMk/>
          <pc:sldMk cId="10841904" sldId="297"/>
        </pc:sldMkLst>
      </pc:sldChg>
      <pc:sldChg chg="ord">
        <pc:chgData name="Hill, Claudia G" userId="S::cghill@murrieta.k12.ca.us::cb433c4b-89bd-4f7e-b703-dfe617d2f8c8" providerId="AD" clId="Web-{E20E33FC-B887-40AA-918F-A9D988127625}" dt="2023-02-02T23:49:14.286" v="62"/>
        <pc:sldMkLst>
          <pc:docMk/>
          <pc:sldMk cId="3173485032" sldId="300"/>
        </pc:sldMkLst>
      </pc:sldChg>
      <pc:sldChg chg="ord">
        <pc:chgData name="Hill, Claudia G" userId="S::cghill@murrieta.k12.ca.us::cb433c4b-89bd-4f7e-b703-dfe617d2f8c8" providerId="AD" clId="Web-{E20E33FC-B887-40AA-918F-A9D988127625}" dt="2023-02-02T23:49:14.286" v="61"/>
        <pc:sldMkLst>
          <pc:docMk/>
          <pc:sldMk cId="382177389" sldId="301"/>
        </pc:sldMkLst>
      </pc:sldChg>
      <pc:sldChg chg="ord">
        <pc:chgData name="Hill, Claudia G" userId="S::cghill@murrieta.k12.ca.us::cb433c4b-89bd-4f7e-b703-dfe617d2f8c8" providerId="AD" clId="Web-{E20E33FC-B887-40AA-918F-A9D988127625}" dt="2023-02-02T23:49:14.286" v="60"/>
        <pc:sldMkLst>
          <pc:docMk/>
          <pc:sldMk cId="3225976965" sldId="302"/>
        </pc:sldMkLst>
      </pc:sldChg>
      <pc:sldChg chg="addSp delSp modSp mod ord setBg setClrOvrMap">
        <pc:chgData name="Hill, Claudia G" userId="S::cghill@murrieta.k12.ca.us::cb433c4b-89bd-4f7e-b703-dfe617d2f8c8" providerId="AD" clId="Web-{E20E33FC-B887-40AA-918F-A9D988127625}" dt="2023-02-02T23:45:42.594" v="38"/>
        <pc:sldMkLst>
          <pc:docMk/>
          <pc:sldMk cId="1205051949" sldId="303"/>
        </pc:sldMkLst>
        <pc:spChg chg="mod ord">
          <ac:chgData name="Hill, Claudia G" userId="S::cghill@murrieta.k12.ca.us::cb433c4b-89bd-4f7e-b703-dfe617d2f8c8" providerId="AD" clId="Web-{E20E33FC-B887-40AA-918F-A9D988127625}" dt="2023-02-02T23:44:17.389" v="20"/>
          <ac:spMkLst>
            <pc:docMk/>
            <pc:sldMk cId="1205051949" sldId="303"/>
            <ac:spMk id="2" creationId="{AEC77A9F-26BD-B757-7D3C-B5F67A97EB1D}"/>
          </ac:spMkLst>
        </pc:spChg>
        <pc:spChg chg="del mod">
          <ac:chgData name="Hill, Claudia G" userId="S::cghill@murrieta.k12.ca.us::cb433c4b-89bd-4f7e-b703-dfe617d2f8c8" providerId="AD" clId="Web-{E20E33FC-B887-40AA-918F-A9D988127625}" dt="2023-02-02T23:42:52.497" v="2"/>
          <ac:spMkLst>
            <pc:docMk/>
            <pc:sldMk cId="1205051949" sldId="303"/>
            <ac:spMk id="13" creationId="{91443917-B62A-C8CD-2577-9A9F71358AA6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2:52.497" v="2"/>
          <ac:spMkLst>
            <pc:docMk/>
            <pc:sldMk cId="1205051949" sldId="303"/>
            <ac:spMk id="18" creationId="{F13C74B1-5B17-4795-BED0-7140497B445A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2:52.497" v="2"/>
          <ac:spMkLst>
            <pc:docMk/>
            <pc:sldMk cId="1205051949" sldId="303"/>
            <ac:spMk id="20" creationId="{D4974D33-8DC5-464E-8C6D-BE58F0669C17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3:27.529" v="8"/>
          <ac:spMkLst>
            <pc:docMk/>
            <pc:sldMk cId="1205051949" sldId="303"/>
            <ac:spMk id="25" creationId="{F8446B12-7391-4711-8B31-112A0B896C76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3:27.513" v="7"/>
          <ac:spMkLst>
            <pc:docMk/>
            <pc:sldMk cId="1205051949" sldId="303"/>
            <ac:spMk id="33" creationId="{713CD9CF-734E-83C2-DCA6-A2AB2A68EB53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3:19.778" v="5"/>
          <ac:spMkLst>
            <pc:docMk/>
            <pc:sldMk cId="1205051949" sldId="303"/>
            <ac:spMk id="34" creationId="{3904BE49-D42F-4F46-B6D8-2F3171216820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3:27.513" v="7"/>
          <ac:spMkLst>
            <pc:docMk/>
            <pc:sldMk cId="1205051949" sldId="303"/>
            <ac:spMk id="38" creationId="{3540989C-C7B8-473B-BF87-6F2DA6A90006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3:19.778" v="5"/>
          <ac:spMkLst>
            <pc:docMk/>
            <pc:sldMk cId="1205051949" sldId="303"/>
            <ac:spMk id="57" creationId="{CE0642A0-80D3-4F37-8249-A07E6F382831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3:27.513" v="7"/>
          <ac:spMkLst>
            <pc:docMk/>
            <pc:sldMk cId="1205051949" sldId="303"/>
            <ac:spMk id="63" creationId="{B1595A09-E336-4D1B-9B3A-06A2287A54E2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4:17.389" v="20"/>
          <ac:spMkLst>
            <pc:docMk/>
            <pc:sldMk cId="1205051949" sldId="303"/>
            <ac:spMk id="65" creationId="{F8446B12-7391-4711-8B31-112A0B896C76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3:50.638" v="11"/>
          <ac:spMkLst>
            <pc:docMk/>
            <pc:sldMk cId="1205051949" sldId="303"/>
            <ac:spMk id="72" creationId="{86295E7F-EA66-480B-B001-C8BE7CD61903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3:53.482" v="13"/>
          <ac:spMkLst>
            <pc:docMk/>
            <pc:sldMk cId="1205051949" sldId="303"/>
            <ac:spMk id="76" creationId="{303CC970-4826-4CED-8063-0FB676635452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3:53.482" v="13"/>
          <ac:spMkLst>
            <pc:docMk/>
            <pc:sldMk cId="1205051949" sldId="303"/>
            <ac:spMk id="77" creationId="{14490D63-3365-45CC-AC50-705C1B76815F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3:57.029" v="15"/>
          <ac:spMkLst>
            <pc:docMk/>
            <pc:sldMk cId="1205051949" sldId="303"/>
            <ac:spMk id="79" creationId="{86295E7F-EA66-480B-B001-C8BE7CD61903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4:05.092" v="17"/>
          <ac:spMkLst>
            <pc:docMk/>
            <pc:sldMk cId="1205051949" sldId="303"/>
            <ac:spMk id="82" creationId="{303CC970-4826-4CED-8063-0FB676635452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4:05.092" v="17"/>
          <ac:spMkLst>
            <pc:docMk/>
            <pc:sldMk cId="1205051949" sldId="303"/>
            <ac:spMk id="83" creationId="{14490D63-3365-45CC-AC50-705C1B76815F}"/>
          </ac:spMkLst>
        </pc:spChg>
        <pc:spChg chg="add del">
          <ac:chgData name="Hill, Claudia G" userId="S::cghill@murrieta.k12.ca.us::cb433c4b-89bd-4f7e-b703-dfe617d2f8c8" providerId="AD" clId="Web-{E20E33FC-B887-40AA-918F-A9D988127625}" dt="2023-02-02T23:44:17.389" v="19"/>
          <ac:spMkLst>
            <pc:docMk/>
            <pc:sldMk cId="1205051949" sldId="303"/>
            <ac:spMk id="85" creationId="{86295E7F-EA66-480B-B001-C8BE7CD61903}"/>
          </ac:spMkLst>
        </pc:spChg>
        <pc:spChg chg="add">
          <ac:chgData name="Hill, Claudia G" userId="S::cghill@murrieta.k12.ca.us::cb433c4b-89bd-4f7e-b703-dfe617d2f8c8" providerId="AD" clId="Web-{E20E33FC-B887-40AA-918F-A9D988127625}" dt="2023-02-02T23:44:17.389" v="20"/>
          <ac:spMkLst>
            <pc:docMk/>
            <pc:sldMk cId="1205051949" sldId="303"/>
            <ac:spMk id="88" creationId="{303CC970-4826-4CED-8063-0FB676635452}"/>
          </ac:spMkLst>
        </pc:spChg>
        <pc:spChg chg="add">
          <ac:chgData name="Hill, Claudia G" userId="S::cghill@murrieta.k12.ca.us::cb433c4b-89bd-4f7e-b703-dfe617d2f8c8" providerId="AD" clId="Web-{E20E33FC-B887-40AA-918F-A9D988127625}" dt="2023-02-02T23:44:17.389" v="20"/>
          <ac:spMkLst>
            <pc:docMk/>
            <pc:sldMk cId="1205051949" sldId="303"/>
            <ac:spMk id="89" creationId="{14490D63-3365-45CC-AC50-705C1B76815F}"/>
          </ac:spMkLst>
        </pc:spChg>
        <pc:grpChg chg="add del">
          <ac:chgData name="Hill, Claudia G" userId="S::cghill@murrieta.k12.ca.us::cb433c4b-89bd-4f7e-b703-dfe617d2f8c8" providerId="AD" clId="Web-{E20E33FC-B887-40AA-918F-A9D988127625}" dt="2023-02-02T23:43:27.529" v="8"/>
          <ac:grpSpMkLst>
            <pc:docMk/>
            <pc:sldMk cId="1205051949" sldId="303"/>
            <ac:grpSpMk id="27" creationId="{AC0B7807-0C83-4963-821A-69B172722E49}"/>
          </ac:grpSpMkLst>
        </pc:grpChg>
        <pc:grpChg chg="add del">
          <ac:chgData name="Hill, Claudia G" userId="S::cghill@murrieta.k12.ca.us::cb433c4b-89bd-4f7e-b703-dfe617d2f8c8" providerId="AD" clId="Web-{E20E33FC-B887-40AA-918F-A9D988127625}" dt="2023-02-02T23:43:19.778" v="5"/>
          <ac:grpSpMkLst>
            <pc:docMk/>
            <pc:sldMk cId="1205051949" sldId="303"/>
            <ac:grpSpMk id="36" creationId="{D57C06C8-18BE-4336-B9E0-3E15ACC93BA7}"/>
          </ac:grpSpMkLst>
        </pc:grpChg>
        <pc:grpChg chg="add del">
          <ac:chgData name="Hill, Claudia G" userId="S::cghill@murrieta.k12.ca.us::cb433c4b-89bd-4f7e-b703-dfe617d2f8c8" providerId="AD" clId="Web-{E20E33FC-B887-40AA-918F-A9D988127625}" dt="2023-02-02T23:43:19.778" v="5"/>
          <ac:grpSpMkLst>
            <pc:docMk/>
            <pc:sldMk cId="1205051949" sldId="303"/>
            <ac:grpSpMk id="59" creationId="{FA760135-24A9-40C9-B45F-2EB5B6420E41}"/>
          </ac:grpSpMkLst>
        </pc:grpChg>
        <pc:grpChg chg="add del">
          <ac:chgData name="Hill, Claudia G" userId="S::cghill@murrieta.k12.ca.us::cb433c4b-89bd-4f7e-b703-dfe617d2f8c8" providerId="AD" clId="Web-{E20E33FC-B887-40AA-918F-A9D988127625}" dt="2023-02-02T23:44:17.389" v="20"/>
          <ac:grpSpMkLst>
            <pc:docMk/>
            <pc:sldMk cId="1205051949" sldId="303"/>
            <ac:grpSpMk id="66" creationId="{AC0B7807-0C83-4963-821A-69B172722E49}"/>
          </ac:grpSpMkLst>
        </pc:grpChg>
        <pc:picChg chg="mod">
          <ac:chgData name="Hill, Claudia G" userId="S::cghill@murrieta.k12.ca.us::cb433c4b-89bd-4f7e-b703-dfe617d2f8c8" providerId="AD" clId="Web-{E20E33FC-B887-40AA-918F-A9D988127625}" dt="2023-02-02T23:44:17.389" v="20"/>
          <ac:picMkLst>
            <pc:docMk/>
            <pc:sldMk cId="1205051949" sldId="303"/>
            <ac:picMk id="4" creationId="{91CE7419-483B-209E-7258-BD7EC669BD8E}"/>
          </ac:picMkLst>
        </pc:picChg>
        <pc:cxnChg chg="add del">
          <ac:chgData name="Hill, Claudia G" userId="S::cghill@murrieta.k12.ca.us::cb433c4b-89bd-4f7e-b703-dfe617d2f8c8" providerId="AD" clId="Web-{E20E33FC-B887-40AA-918F-A9D988127625}" dt="2023-02-02T23:43:50.638" v="11"/>
          <ac:cxnSpMkLst>
            <pc:docMk/>
            <pc:sldMk cId="1205051949" sldId="303"/>
            <ac:cxnSpMk id="74" creationId="{E126E481-B945-4179-BD79-05E96E9B29E1}"/>
          </ac:cxnSpMkLst>
        </pc:cxnChg>
        <pc:cxnChg chg="add del">
          <ac:chgData name="Hill, Claudia G" userId="S::cghill@murrieta.k12.ca.us::cb433c4b-89bd-4f7e-b703-dfe617d2f8c8" providerId="AD" clId="Web-{E20E33FC-B887-40AA-918F-A9D988127625}" dt="2023-02-02T23:43:57.029" v="15"/>
          <ac:cxnSpMkLst>
            <pc:docMk/>
            <pc:sldMk cId="1205051949" sldId="303"/>
            <ac:cxnSpMk id="80" creationId="{E126E481-B945-4179-BD79-05E96E9B29E1}"/>
          </ac:cxnSpMkLst>
        </pc:cxnChg>
        <pc:cxnChg chg="add del">
          <ac:chgData name="Hill, Claudia G" userId="S::cghill@murrieta.k12.ca.us::cb433c4b-89bd-4f7e-b703-dfe617d2f8c8" providerId="AD" clId="Web-{E20E33FC-B887-40AA-918F-A9D988127625}" dt="2023-02-02T23:44:17.389" v="19"/>
          <ac:cxnSpMkLst>
            <pc:docMk/>
            <pc:sldMk cId="1205051949" sldId="303"/>
            <ac:cxnSpMk id="86" creationId="{E126E481-B945-4179-BD79-05E96E9B29E1}"/>
          </ac:cxnSpMkLst>
        </pc:cxnChg>
      </pc:sldChg>
    </pc:docChg>
  </pc:docChgLst>
  <pc:docChgLst>
    <pc:chgData name="Hill, Claudia G" userId="S::cghill@murrieta.k12.ca.us::cb433c4b-89bd-4f7e-b703-dfe617d2f8c8" providerId="AD" clId="Web-{1A0B1CFD-7451-D3EA-8BDA-DD554781C0D7}"/>
    <pc:docChg chg="addSld delSld modSld">
      <pc:chgData name="Hill, Claudia G" userId="S::cghill@murrieta.k12.ca.us::cb433c4b-89bd-4f7e-b703-dfe617d2f8c8" providerId="AD" clId="Web-{1A0B1CFD-7451-D3EA-8BDA-DD554781C0D7}" dt="2023-02-06T16:47:06.920" v="36"/>
      <pc:docMkLst>
        <pc:docMk/>
      </pc:docMkLst>
      <pc:sldChg chg="addSp delSp modSp new mod setBg">
        <pc:chgData name="Hill, Claudia G" userId="S::cghill@murrieta.k12.ca.us::cb433c4b-89bd-4f7e-b703-dfe617d2f8c8" providerId="AD" clId="Web-{1A0B1CFD-7451-D3EA-8BDA-DD554781C0D7}" dt="2023-02-06T16:47:06.920" v="36"/>
        <pc:sldMkLst>
          <pc:docMk/>
          <pc:sldMk cId="3560127871" sldId="305"/>
        </pc:sldMkLst>
        <pc:spChg chg="mod">
          <ac:chgData name="Hill, Claudia G" userId="S::cghill@murrieta.k12.ca.us::cb433c4b-89bd-4f7e-b703-dfe617d2f8c8" providerId="AD" clId="Web-{1A0B1CFD-7451-D3EA-8BDA-DD554781C0D7}" dt="2023-02-06T16:47:06.920" v="36"/>
          <ac:spMkLst>
            <pc:docMk/>
            <pc:sldMk cId="3560127871" sldId="305"/>
            <ac:spMk id="2" creationId="{9367B3DF-707A-E7E2-175A-4F961F837AF6}"/>
          </ac:spMkLst>
        </pc:spChg>
        <pc:spChg chg="del">
          <ac:chgData name="Hill, Claudia G" userId="S::cghill@murrieta.k12.ca.us::cb433c4b-89bd-4f7e-b703-dfe617d2f8c8" providerId="AD" clId="Web-{1A0B1CFD-7451-D3EA-8BDA-DD554781C0D7}" dt="2023-02-06T16:45:41.464" v="10"/>
          <ac:spMkLst>
            <pc:docMk/>
            <pc:sldMk cId="3560127871" sldId="305"/>
            <ac:spMk id="3" creationId="{80EE109C-633F-9AE3-CD9D-4191E31C60D9}"/>
          </ac:spMkLst>
        </pc:spChg>
        <pc:spChg chg="add mod">
          <ac:chgData name="Hill, Claudia G" userId="S::cghill@murrieta.k12.ca.us::cb433c4b-89bd-4f7e-b703-dfe617d2f8c8" providerId="AD" clId="Web-{1A0B1CFD-7451-D3EA-8BDA-DD554781C0D7}" dt="2023-02-06T16:47:06.920" v="36"/>
          <ac:spMkLst>
            <pc:docMk/>
            <pc:sldMk cId="3560127871" sldId="305"/>
            <ac:spMk id="8" creationId="{A5319FA7-90C0-EEBE-B42A-C9A696BB14A7}"/>
          </ac:spMkLst>
        </pc:spChg>
        <pc:spChg chg="add del">
          <ac:chgData name="Hill, Claudia G" userId="S::cghill@murrieta.k12.ca.us::cb433c4b-89bd-4f7e-b703-dfe617d2f8c8" providerId="AD" clId="Web-{1A0B1CFD-7451-D3EA-8BDA-DD554781C0D7}" dt="2023-02-06T16:47:06.920" v="36"/>
          <ac:spMkLst>
            <pc:docMk/>
            <pc:sldMk cId="3560127871" sldId="305"/>
            <ac:spMk id="11" creationId="{C232B152-3720-4D3B-97ED-45CE5483F16F}"/>
          </ac:spMkLst>
        </pc:spChg>
        <pc:spChg chg="add del">
          <ac:chgData name="Hill, Claudia G" userId="S::cghill@murrieta.k12.ca.us::cb433c4b-89bd-4f7e-b703-dfe617d2f8c8" providerId="AD" clId="Web-{1A0B1CFD-7451-D3EA-8BDA-DD554781C0D7}" dt="2023-02-06T16:47:06.920" v="36"/>
          <ac:spMkLst>
            <pc:docMk/>
            <pc:sldMk cId="3560127871" sldId="305"/>
            <ac:spMk id="13" creationId="{11BAB570-FF10-4E96-8A3F-FA9804702B89}"/>
          </ac:spMkLst>
        </pc:spChg>
        <pc:spChg chg="add del">
          <ac:chgData name="Hill, Claudia G" userId="S::cghill@murrieta.k12.ca.us::cb433c4b-89bd-4f7e-b703-dfe617d2f8c8" providerId="AD" clId="Web-{1A0B1CFD-7451-D3EA-8BDA-DD554781C0D7}" dt="2023-02-06T16:47:06.920" v="36"/>
          <ac:spMkLst>
            <pc:docMk/>
            <pc:sldMk cId="3560127871" sldId="305"/>
            <ac:spMk id="15" creationId="{4B9FAFB2-BEB5-4848-8018-BCAD99E2E1AA}"/>
          </ac:spMkLst>
        </pc:spChg>
        <pc:spChg chg="add del">
          <ac:chgData name="Hill, Claudia G" userId="S::cghill@murrieta.k12.ca.us::cb433c4b-89bd-4f7e-b703-dfe617d2f8c8" providerId="AD" clId="Web-{1A0B1CFD-7451-D3EA-8BDA-DD554781C0D7}" dt="2023-02-06T16:47:06.920" v="36"/>
          <ac:spMkLst>
            <pc:docMk/>
            <pc:sldMk cId="3560127871" sldId="305"/>
            <ac:spMk id="20" creationId="{F13C74B1-5B17-4795-BED0-7140497B445A}"/>
          </ac:spMkLst>
        </pc:spChg>
        <pc:spChg chg="add del">
          <ac:chgData name="Hill, Claudia G" userId="S::cghill@murrieta.k12.ca.us::cb433c4b-89bd-4f7e-b703-dfe617d2f8c8" providerId="AD" clId="Web-{1A0B1CFD-7451-D3EA-8BDA-DD554781C0D7}" dt="2023-02-06T16:47:06.920" v="36"/>
          <ac:spMkLst>
            <pc:docMk/>
            <pc:sldMk cId="3560127871" sldId="305"/>
            <ac:spMk id="22" creationId="{D4974D33-8DC5-464E-8C6D-BE58F0669C17}"/>
          </ac:spMkLst>
        </pc:spChg>
        <pc:picChg chg="add mod ord">
          <ac:chgData name="Hill, Claudia G" userId="S::cghill@murrieta.k12.ca.us::cb433c4b-89bd-4f7e-b703-dfe617d2f8c8" providerId="AD" clId="Web-{1A0B1CFD-7451-D3EA-8BDA-DD554781C0D7}" dt="2023-02-06T16:47:06.920" v="36"/>
          <ac:picMkLst>
            <pc:docMk/>
            <pc:sldMk cId="3560127871" sldId="305"/>
            <ac:picMk id="4" creationId="{AC11004F-3DF2-9678-2CF5-82DED41EB6A4}"/>
          </ac:picMkLst>
        </pc:picChg>
      </pc:sldChg>
      <pc:sldChg chg="new del">
        <pc:chgData name="Hill, Claudia G" userId="S::cghill@murrieta.k12.ca.us::cb433c4b-89bd-4f7e-b703-dfe617d2f8c8" providerId="AD" clId="Web-{1A0B1CFD-7451-D3EA-8BDA-DD554781C0D7}" dt="2023-02-06T16:43:07.067" v="1"/>
        <pc:sldMkLst>
          <pc:docMk/>
          <pc:sldMk cId="4220525976" sldId="30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65E32F-3757-4F61-A6DB-1ECAFCC5E3F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AD957F-F0FC-464C-AA27-410A21F236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Collegiate level courses</a:t>
          </a:r>
        </a:p>
      </dgm:t>
    </dgm:pt>
    <dgm:pt modelId="{16D7E749-BE07-48CB-981D-5B9BA163F7E3}" type="parTrans" cxnId="{CB70F040-F6EF-487C-B472-D4ACCC6093A5}">
      <dgm:prSet/>
      <dgm:spPr/>
      <dgm:t>
        <a:bodyPr/>
        <a:lstStyle/>
        <a:p>
          <a:endParaRPr lang="en-US"/>
        </a:p>
      </dgm:t>
    </dgm:pt>
    <dgm:pt modelId="{AA05B8FF-8D3F-48D7-A22E-98B8A7809C8E}" type="sibTrans" cxnId="{CB70F040-F6EF-487C-B472-D4ACCC6093A5}">
      <dgm:prSet/>
      <dgm:spPr/>
      <dgm:t>
        <a:bodyPr/>
        <a:lstStyle/>
        <a:p>
          <a:endParaRPr lang="en-US"/>
        </a:p>
      </dgm:t>
    </dgm:pt>
    <dgm:pt modelId="{25D66B73-AB91-4779-BD75-972E6027A8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Prepares students for the transition to college</a:t>
          </a:r>
        </a:p>
      </dgm:t>
    </dgm:pt>
    <dgm:pt modelId="{CAD01201-7AC6-4043-945D-519CDEA89AC2}" type="parTrans" cxnId="{47214F3A-66EC-4C32-9C2B-05ED5D6581D5}">
      <dgm:prSet/>
      <dgm:spPr/>
      <dgm:t>
        <a:bodyPr/>
        <a:lstStyle/>
        <a:p>
          <a:endParaRPr lang="en-US"/>
        </a:p>
      </dgm:t>
    </dgm:pt>
    <dgm:pt modelId="{82270A27-0A50-43B6-9DA5-398C4C9EE7CD}" type="sibTrans" cxnId="{47214F3A-66EC-4C32-9C2B-05ED5D6581D5}">
      <dgm:prSet/>
      <dgm:spPr/>
      <dgm:t>
        <a:bodyPr/>
        <a:lstStyle/>
        <a:p>
          <a:endParaRPr lang="en-US"/>
        </a:p>
      </dgm:t>
    </dgm:pt>
    <dgm:pt modelId="{817E0B25-67A9-4507-BFFE-4068CDF7F2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Bolsters the student's academic resume for college admissions</a:t>
          </a:r>
        </a:p>
      </dgm:t>
    </dgm:pt>
    <dgm:pt modelId="{66B743CF-EFE0-4CE8-A564-0C4F6C1F4C11}" type="parTrans" cxnId="{2266411B-DCEF-4FB1-B438-2A0745EA3C93}">
      <dgm:prSet/>
      <dgm:spPr/>
      <dgm:t>
        <a:bodyPr/>
        <a:lstStyle/>
        <a:p>
          <a:endParaRPr lang="en-US"/>
        </a:p>
      </dgm:t>
    </dgm:pt>
    <dgm:pt modelId="{544FF881-51CD-4204-AA75-998CEF33F489}" type="sibTrans" cxnId="{2266411B-DCEF-4FB1-B438-2A0745EA3C93}">
      <dgm:prSet/>
      <dgm:spPr/>
      <dgm:t>
        <a:bodyPr/>
        <a:lstStyle/>
        <a:p>
          <a:endParaRPr lang="en-US"/>
        </a:p>
      </dgm:t>
    </dgm:pt>
    <dgm:pt modelId="{1A5F0387-E67C-4858-8504-5EA6E5478A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Improves student's analytical abilities</a:t>
          </a:r>
        </a:p>
      </dgm:t>
    </dgm:pt>
    <dgm:pt modelId="{FC1E6322-E37D-495A-8614-C34F06F88137}" type="parTrans" cxnId="{3EFDB0F1-41E2-4829-B693-7186A51C1A4C}">
      <dgm:prSet/>
      <dgm:spPr/>
      <dgm:t>
        <a:bodyPr/>
        <a:lstStyle/>
        <a:p>
          <a:endParaRPr lang="en-US"/>
        </a:p>
      </dgm:t>
    </dgm:pt>
    <dgm:pt modelId="{3B78D10F-68B8-464F-95EC-6D7BA6B28201}" type="sibTrans" cxnId="{3EFDB0F1-41E2-4829-B693-7186A51C1A4C}">
      <dgm:prSet/>
      <dgm:spPr/>
      <dgm:t>
        <a:bodyPr/>
        <a:lstStyle/>
        <a:p>
          <a:endParaRPr lang="en-US"/>
        </a:p>
      </dgm:t>
    </dgm:pt>
    <dgm:pt modelId="{44280974-54D7-4732-84B0-9C4E3407C3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Allows you to pursue a passion for a particular subject</a:t>
          </a:r>
        </a:p>
      </dgm:t>
    </dgm:pt>
    <dgm:pt modelId="{A80B48C4-7061-42EE-B23B-FD5E2FC04660}" type="parTrans" cxnId="{9B14589A-1489-49BA-B0DA-A1D6D88CC1D6}">
      <dgm:prSet/>
      <dgm:spPr/>
      <dgm:t>
        <a:bodyPr/>
        <a:lstStyle/>
        <a:p>
          <a:endParaRPr lang="en-US"/>
        </a:p>
      </dgm:t>
    </dgm:pt>
    <dgm:pt modelId="{809A0C29-290F-4053-B01E-601DA89B95BB}" type="sibTrans" cxnId="{9B14589A-1489-49BA-B0DA-A1D6D88CC1D6}">
      <dgm:prSet/>
      <dgm:spPr/>
      <dgm:t>
        <a:bodyPr/>
        <a:lstStyle/>
        <a:p>
          <a:endParaRPr lang="en-US"/>
        </a:p>
      </dgm:t>
    </dgm:pt>
    <dgm:pt modelId="{E07DAE26-48B4-417D-B164-2A178B84F9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Weighted GPA</a:t>
          </a:r>
        </a:p>
      </dgm:t>
    </dgm:pt>
    <dgm:pt modelId="{71724F01-431E-4F6F-8CE1-4288B38EC3CD}" type="parTrans" cxnId="{49BF53E5-2D32-4A94-AD32-7E0DF63A9A85}">
      <dgm:prSet/>
      <dgm:spPr/>
      <dgm:t>
        <a:bodyPr/>
        <a:lstStyle/>
        <a:p>
          <a:endParaRPr lang="en-US"/>
        </a:p>
      </dgm:t>
    </dgm:pt>
    <dgm:pt modelId="{798B78F2-FFF8-4D1E-904B-98430F978FEC}" type="sibTrans" cxnId="{49BF53E5-2D32-4A94-AD32-7E0DF63A9A85}">
      <dgm:prSet/>
      <dgm:spPr/>
      <dgm:t>
        <a:bodyPr/>
        <a:lstStyle/>
        <a:p>
          <a:endParaRPr lang="en-US"/>
        </a:p>
      </dgm:t>
    </dgm:pt>
    <dgm:pt modelId="{6E970005-20A2-4264-B36F-767E850DF599}" type="pres">
      <dgm:prSet presAssocID="{DA65E32F-3757-4F61-A6DB-1ECAFCC5E3F9}" presName="root" presStyleCnt="0">
        <dgm:presLayoutVars>
          <dgm:dir/>
          <dgm:resizeHandles val="exact"/>
        </dgm:presLayoutVars>
      </dgm:prSet>
      <dgm:spPr/>
    </dgm:pt>
    <dgm:pt modelId="{4E11CA85-5839-43C0-8378-36FF460410F5}" type="pres">
      <dgm:prSet presAssocID="{6EAD957F-F0FC-464C-AA27-410A21F23646}" presName="compNode" presStyleCnt="0"/>
      <dgm:spPr/>
    </dgm:pt>
    <dgm:pt modelId="{2EAEC092-A5F1-4B31-B1C0-CEEBF0F95680}" type="pres">
      <dgm:prSet presAssocID="{6EAD957F-F0FC-464C-AA27-410A21F2364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2CF6C2E-88D3-4317-A5E1-B38D24CAB9E9}" type="pres">
      <dgm:prSet presAssocID="{6EAD957F-F0FC-464C-AA27-410A21F23646}" presName="spaceRect" presStyleCnt="0"/>
      <dgm:spPr/>
    </dgm:pt>
    <dgm:pt modelId="{73BB6BD1-3F30-47DE-9064-51F3A49B5C8F}" type="pres">
      <dgm:prSet presAssocID="{6EAD957F-F0FC-464C-AA27-410A21F23646}" presName="textRect" presStyleLbl="revTx" presStyleIdx="0" presStyleCnt="6">
        <dgm:presLayoutVars>
          <dgm:chMax val="1"/>
          <dgm:chPref val="1"/>
        </dgm:presLayoutVars>
      </dgm:prSet>
      <dgm:spPr/>
    </dgm:pt>
    <dgm:pt modelId="{41F8D4A9-4DD6-4356-9F0A-5C076F822EAA}" type="pres">
      <dgm:prSet presAssocID="{AA05B8FF-8D3F-48D7-A22E-98B8A7809C8E}" presName="sibTrans" presStyleCnt="0"/>
      <dgm:spPr/>
    </dgm:pt>
    <dgm:pt modelId="{E1552F94-B093-44FB-A195-807788CD9428}" type="pres">
      <dgm:prSet presAssocID="{25D66B73-AB91-4779-BD75-972E6027A845}" presName="compNode" presStyleCnt="0"/>
      <dgm:spPr/>
    </dgm:pt>
    <dgm:pt modelId="{38050C21-BD92-4BA1-AD6E-D1D78DDDCED4}" type="pres">
      <dgm:prSet presAssocID="{25D66B73-AB91-4779-BD75-972E6027A84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D6EEE204-FAC1-445D-864B-A2AAC4357A15}" type="pres">
      <dgm:prSet presAssocID="{25D66B73-AB91-4779-BD75-972E6027A845}" presName="spaceRect" presStyleCnt="0"/>
      <dgm:spPr/>
    </dgm:pt>
    <dgm:pt modelId="{F5DB0BDA-5224-4A4B-AE6A-E806B7491AFF}" type="pres">
      <dgm:prSet presAssocID="{25D66B73-AB91-4779-BD75-972E6027A845}" presName="textRect" presStyleLbl="revTx" presStyleIdx="1" presStyleCnt="6">
        <dgm:presLayoutVars>
          <dgm:chMax val="1"/>
          <dgm:chPref val="1"/>
        </dgm:presLayoutVars>
      </dgm:prSet>
      <dgm:spPr/>
    </dgm:pt>
    <dgm:pt modelId="{35F75061-927C-4E63-BA3E-E18D7400B858}" type="pres">
      <dgm:prSet presAssocID="{82270A27-0A50-43B6-9DA5-398C4C9EE7CD}" presName="sibTrans" presStyleCnt="0"/>
      <dgm:spPr/>
    </dgm:pt>
    <dgm:pt modelId="{58EAF7F5-4DA0-4AEB-A4C0-5D89801446C2}" type="pres">
      <dgm:prSet presAssocID="{817E0B25-67A9-4507-BFFE-4068CDF7F2AE}" presName="compNode" presStyleCnt="0"/>
      <dgm:spPr/>
    </dgm:pt>
    <dgm:pt modelId="{66F85F88-E9B2-43F8-A76F-7187748D1B5F}" type="pres">
      <dgm:prSet presAssocID="{817E0B25-67A9-4507-BFFE-4068CDF7F2A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B6112C86-3CCE-4B8E-8264-BA58670AA6D8}" type="pres">
      <dgm:prSet presAssocID="{817E0B25-67A9-4507-BFFE-4068CDF7F2AE}" presName="spaceRect" presStyleCnt="0"/>
      <dgm:spPr/>
    </dgm:pt>
    <dgm:pt modelId="{09CED0F0-D114-4C30-A1F2-E3ECF70E8F4B}" type="pres">
      <dgm:prSet presAssocID="{817E0B25-67A9-4507-BFFE-4068CDF7F2AE}" presName="textRect" presStyleLbl="revTx" presStyleIdx="2" presStyleCnt="6">
        <dgm:presLayoutVars>
          <dgm:chMax val="1"/>
          <dgm:chPref val="1"/>
        </dgm:presLayoutVars>
      </dgm:prSet>
      <dgm:spPr/>
    </dgm:pt>
    <dgm:pt modelId="{90F8B9EF-9E84-4E4F-81C3-C71B6C89C096}" type="pres">
      <dgm:prSet presAssocID="{544FF881-51CD-4204-AA75-998CEF33F489}" presName="sibTrans" presStyleCnt="0"/>
      <dgm:spPr/>
    </dgm:pt>
    <dgm:pt modelId="{2D140EA5-F83A-465F-9616-799CABD72F9C}" type="pres">
      <dgm:prSet presAssocID="{1A5F0387-E67C-4858-8504-5EA6E5478AFB}" presName="compNode" presStyleCnt="0"/>
      <dgm:spPr/>
    </dgm:pt>
    <dgm:pt modelId="{C9ACEFAD-4252-4A36-BD7C-B30CF8D9E62B}" type="pres">
      <dgm:prSet presAssocID="{1A5F0387-E67C-4858-8504-5EA6E5478AF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861A0DE-FF20-48FD-8F0E-8BD4F440BB75}" type="pres">
      <dgm:prSet presAssocID="{1A5F0387-E67C-4858-8504-5EA6E5478AFB}" presName="spaceRect" presStyleCnt="0"/>
      <dgm:spPr/>
    </dgm:pt>
    <dgm:pt modelId="{0D601639-A888-402C-B85D-52A96E69F8BC}" type="pres">
      <dgm:prSet presAssocID="{1A5F0387-E67C-4858-8504-5EA6E5478AFB}" presName="textRect" presStyleLbl="revTx" presStyleIdx="3" presStyleCnt="6">
        <dgm:presLayoutVars>
          <dgm:chMax val="1"/>
          <dgm:chPref val="1"/>
        </dgm:presLayoutVars>
      </dgm:prSet>
      <dgm:spPr/>
    </dgm:pt>
    <dgm:pt modelId="{57A83D82-0BFF-4922-9D82-2FD17BA39DC0}" type="pres">
      <dgm:prSet presAssocID="{3B78D10F-68B8-464F-95EC-6D7BA6B28201}" presName="sibTrans" presStyleCnt="0"/>
      <dgm:spPr/>
    </dgm:pt>
    <dgm:pt modelId="{E6B19A47-995D-4B88-A3E5-3F225B9DA49E}" type="pres">
      <dgm:prSet presAssocID="{44280974-54D7-4732-84B0-9C4E3407C317}" presName="compNode" presStyleCnt="0"/>
      <dgm:spPr/>
    </dgm:pt>
    <dgm:pt modelId="{85F0359C-E019-497F-8537-C8917E2C1156}" type="pres">
      <dgm:prSet presAssocID="{44280974-54D7-4732-84B0-9C4E3407C31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F10F1C5-2E02-496C-BB2F-C9072A0E4D3E}" type="pres">
      <dgm:prSet presAssocID="{44280974-54D7-4732-84B0-9C4E3407C317}" presName="spaceRect" presStyleCnt="0"/>
      <dgm:spPr/>
    </dgm:pt>
    <dgm:pt modelId="{9B8C33A5-031E-4EA4-8DC5-097D0F8F7D85}" type="pres">
      <dgm:prSet presAssocID="{44280974-54D7-4732-84B0-9C4E3407C317}" presName="textRect" presStyleLbl="revTx" presStyleIdx="4" presStyleCnt="6">
        <dgm:presLayoutVars>
          <dgm:chMax val="1"/>
          <dgm:chPref val="1"/>
        </dgm:presLayoutVars>
      </dgm:prSet>
      <dgm:spPr/>
    </dgm:pt>
    <dgm:pt modelId="{547A970A-891D-4D8C-8131-69FE811EEFBB}" type="pres">
      <dgm:prSet presAssocID="{809A0C29-290F-4053-B01E-601DA89B95BB}" presName="sibTrans" presStyleCnt="0"/>
      <dgm:spPr/>
    </dgm:pt>
    <dgm:pt modelId="{7B53D2FE-3D68-4AED-8B3A-7C9ED143EA34}" type="pres">
      <dgm:prSet presAssocID="{E07DAE26-48B4-417D-B164-2A178B84F970}" presName="compNode" presStyleCnt="0"/>
      <dgm:spPr/>
    </dgm:pt>
    <dgm:pt modelId="{858EE6CF-48CE-472A-8B18-0DAB6F901486}" type="pres">
      <dgm:prSet presAssocID="{E07DAE26-48B4-417D-B164-2A178B84F97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A2AE898-3757-4C9B-84D6-131DF49FBB62}" type="pres">
      <dgm:prSet presAssocID="{E07DAE26-48B4-417D-B164-2A178B84F970}" presName="spaceRect" presStyleCnt="0"/>
      <dgm:spPr/>
    </dgm:pt>
    <dgm:pt modelId="{36C71A69-F906-42E6-B72D-0D2CE95CA6EB}" type="pres">
      <dgm:prSet presAssocID="{E07DAE26-48B4-417D-B164-2A178B84F97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2E98F03-D9A3-4F62-8AF2-603C33C4BFD9}" type="presOf" srcId="{817E0B25-67A9-4507-BFFE-4068CDF7F2AE}" destId="{09CED0F0-D114-4C30-A1F2-E3ECF70E8F4B}" srcOrd="0" destOrd="0" presId="urn:microsoft.com/office/officeart/2018/2/layout/IconLabelList"/>
    <dgm:cxn modelId="{2266411B-DCEF-4FB1-B438-2A0745EA3C93}" srcId="{DA65E32F-3757-4F61-A6DB-1ECAFCC5E3F9}" destId="{817E0B25-67A9-4507-BFFE-4068CDF7F2AE}" srcOrd="2" destOrd="0" parTransId="{66B743CF-EFE0-4CE8-A564-0C4F6C1F4C11}" sibTransId="{544FF881-51CD-4204-AA75-998CEF33F489}"/>
    <dgm:cxn modelId="{47214F3A-66EC-4C32-9C2B-05ED5D6581D5}" srcId="{DA65E32F-3757-4F61-A6DB-1ECAFCC5E3F9}" destId="{25D66B73-AB91-4779-BD75-972E6027A845}" srcOrd="1" destOrd="0" parTransId="{CAD01201-7AC6-4043-945D-519CDEA89AC2}" sibTransId="{82270A27-0A50-43B6-9DA5-398C4C9EE7CD}"/>
    <dgm:cxn modelId="{CB70F040-F6EF-487C-B472-D4ACCC6093A5}" srcId="{DA65E32F-3757-4F61-A6DB-1ECAFCC5E3F9}" destId="{6EAD957F-F0FC-464C-AA27-410A21F23646}" srcOrd="0" destOrd="0" parTransId="{16D7E749-BE07-48CB-981D-5B9BA163F7E3}" sibTransId="{AA05B8FF-8D3F-48D7-A22E-98B8A7809C8E}"/>
    <dgm:cxn modelId="{2F68745B-5D7A-43B2-B759-9060D412E46D}" type="presOf" srcId="{44280974-54D7-4732-84B0-9C4E3407C317}" destId="{9B8C33A5-031E-4EA4-8DC5-097D0F8F7D85}" srcOrd="0" destOrd="0" presId="urn:microsoft.com/office/officeart/2018/2/layout/IconLabelList"/>
    <dgm:cxn modelId="{B0699265-A5C3-4178-9C19-A2405DAAF551}" type="presOf" srcId="{E07DAE26-48B4-417D-B164-2A178B84F970}" destId="{36C71A69-F906-42E6-B72D-0D2CE95CA6EB}" srcOrd="0" destOrd="0" presId="urn:microsoft.com/office/officeart/2018/2/layout/IconLabelList"/>
    <dgm:cxn modelId="{D51E7546-8932-4450-AB64-956613016059}" type="presOf" srcId="{6EAD957F-F0FC-464C-AA27-410A21F23646}" destId="{73BB6BD1-3F30-47DE-9064-51F3A49B5C8F}" srcOrd="0" destOrd="0" presId="urn:microsoft.com/office/officeart/2018/2/layout/IconLabelList"/>
    <dgm:cxn modelId="{18241051-D50E-4B1B-879F-2C0EFCD3ACE6}" type="presOf" srcId="{25D66B73-AB91-4779-BD75-972E6027A845}" destId="{F5DB0BDA-5224-4A4B-AE6A-E806B7491AFF}" srcOrd="0" destOrd="0" presId="urn:microsoft.com/office/officeart/2018/2/layout/IconLabelList"/>
    <dgm:cxn modelId="{77F99E7C-EA63-440A-8E53-8E708B05D7A5}" type="presOf" srcId="{DA65E32F-3757-4F61-A6DB-1ECAFCC5E3F9}" destId="{6E970005-20A2-4264-B36F-767E850DF599}" srcOrd="0" destOrd="0" presId="urn:microsoft.com/office/officeart/2018/2/layout/IconLabelList"/>
    <dgm:cxn modelId="{9B14589A-1489-49BA-B0DA-A1D6D88CC1D6}" srcId="{DA65E32F-3757-4F61-A6DB-1ECAFCC5E3F9}" destId="{44280974-54D7-4732-84B0-9C4E3407C317}" srcOrd="4" destOrd="0" parTransId="{A80B48C4-7061-42EE-B23B-FD5E2FC04660}" sibTransId="{809A0C29-290F-4053-B01E-601DA89B95BB}"/>
    <dgm:cxn modelId="{3F0BE3C6-C71F-44D5-92B5-6693E2828966}" type="presOf" srcId="{1A5F0387-E67C-4858-8504-5EA6E5478AFB}" destId="{0D601639-A888-402C-B85D-52A96E69F8BC}" srcOrd="0" destOrd="0" presId="urn:microsoft.com/office/officeart/2018/2/layout/IconLabelList"/>
    <dgm:cxn modelId="{49BF53E5-2D32-4A94-AD32-7E0DF63A9A85}" srcId="{DA65E32F-3757-4F61-A6DB-1ECAFCC5E3F9}" destId="{E07DAE26-48B4-417D-B164-2A178B84F970}" srcOrd="5" destOrd="0" parTransId="{71724F01-431E-4F6F-8CE1-4288B38EC3CD}" sibTransId="{798B78F2-FFF8-4D1E-904B-98430F978FEC}"/>
    <dgm:cxn modelId="{3EFDB0F1-41E2-4829-B693-7186A51C1A4C}" srcId="{DA65E32F-3757-4F61-A6DB-1ECAFCC5E3F9}" destId="{1A5F0387-E67C-4858-8504-5EA6E5478AFB}" srcOrd="3" destOrd="0" parTransId="{FC1E6322-E37D-495A-8614-C34F06F88137}" sibTransId="{3B78D10F-68B8-464F-95EC-6D7BA6B28201}"/>
    <dgm:cxn modelId="{2A7813B2-F5FA-4335-A9DF-8038433C3E43}" type="presParOf" srcId="{6E970005-20A2-4264-B36F-767E850DF599}" destId="{4E11CA85-5839-43C0-8378-36FF460410F5}" srcOrd="0" destOrd="0" presId="urn:microsoft.com/office/officeart/2018/2/layout/IconLabelList"/>
    <dgm:cxn modelId="{6B7A6F76-F2B5-4CD7-A98A-0FADCC7E8340}" type="presParOf" srcId="{4E11CA85-5839-43C0-8378-36FF460410F5}" destId="{2EAEC092-A5F1-4B31-B1C0-CEEBF0F95680}" srcOrd="0" destOrd="0" presId="urn:microsoft.com/office/officeart/2018/2/layout/IconLabelList"/>
    <dgm:cxn modelId="{962045CE-23A1-445A-9A5B-E064C87E795E}" type="presParOf" srcId="{4E11CA85-5839-43C0-8378-36FF460410F5}" destId="{82CF6C2E-88D3-4317-A5E1-B38D24CAB9E9}" srcOrd="1" destOrd="0" presId="urn:microsoft.com/office/officeart/2018/2/layout/IconLabelList"/>
    <dgm:cxn modelId="{559D55FF-ABA2-4364-9262-113957A19113}" type="presParOf" srcId="{4E11CA85-5839-43C0-8378-36FF460410F5}" destId="{73BB6BD1-3F30-47DE-9064-51F3A49B5C8F}" srcOrd="2" destOrd="0" presId="urn:microsoft.com/office/officeart/2018/2/layout/IconLabelList"/>
    <dgm:cxn modelId="{1A93CC45-4A72-4768-9C4B-AD90B97D3B0D}" type="presParOf" srcId="{6E970005-20A2-4264-B36F-767E850DF599}" destId="{41F8D4A9-4DD6-4356-9F0A-5C076F822EAA}" srcOrd="1" destOrd="0" presId="urn:microsoft.com/office/officeart/2018/2/layout/IconLabelList"/>
    <dgm:cxn modelId="{0BE506CA-E272-4BB9-8FC1-642C3C19C25A}" type="presParOf" srcId="{6E970005-20A2-4264-B36F-767E850DF599}" destId="{E1552F94-B093-44FB-A195-807788CD9428}" srcOrd="2" destOrd="0" presId="urn:microsoft.com/office/officeart/2018/2/layout/IconLabelList"/>
    <dgm:cxn modelId="{2850D04D-2436-4404-901D-0387350F3DA4}" type="presParOf" srcId="{E1552F94-B093-44FB-A195-807788CD9428}" destId="{38050C21-BD92-4BA1-AD6E-D1D78DDDCED4}" srcOrd="0" destOrd="0" presId="urn:microsoft.com/office/officeart/2018/2/layout/IconLabelList"/>
    <dgm:cxn modelId="{88C55885-945B-4B09-AF3A-FE503ABC33E0}" type="presParOf" srcId="{E1552F94-B093-44FB-A195-807788CD9428}" destId="{D6EEE204-FAC1-445D-864B-A2AAC4357A15}" srcOrd="1" destOrd="0" presId="urn:microsoft.com/office/officeart/2018/2/layout/IconLabelList"/>
    <dgm:cxn modelId="{A3A82036-8FA8-4A31-9227-4241C6AC9F60}" type="presParOf" srcId="{E1552F94-B093-44FB-A195-807788CD9428}" destId="{F5DB0BDA-5224-4A4B-AE6A-E806B7491AFF}" srcOrd="2" destOrd="0" presId="urn:microsoft.com/office/officeart/2018/2/layout/IconLabelList"/>
    <dgm:cxn modelId="{71F11316-6997-4ED4-AD3F-5BCA60A42382}" type="presParOf" srcId="{6E970005-20A2-4264-B36F-767E850DF599}" destId="{35F75061-927C-4E63-BA3E-E18D7400B858}" srcOrd="3" destOrd="0" presId="urn:microsoft.com/office/officeart/2018/2/layout/IconLabelList"/>
    <dgm:cxn modelId="{8700A1B4-A660-4987-BB5B-9B118435D97B}" type="presParOf" srcId="{6E970005-20A2-4264-B36F-767E850DF599}" destId="{58EAF7F5-4DA0-4AEB-A4C0-5D89801446C2}" srcOrd="4" destOrd="0" presId="urn:microsoft.com/office/officeart/2018/2/layout/IconLabelList"/>
    <dgm:cxn modelId="{C851F31C-2A95-4C50-8116-6E376071B8D9}" type="presParOf" srcId="{58EAF7F5-4DA0-4AEB-A4C0-5D89801446C2}" destId="{66F85F88-E9B2-43F8-A76F-7187748D1B5F}" srcOrd="0" destOrd="0" presId="urn:microsoft.com/office/officeart/2018/2/layout/IconLabelList"/>
    <dgm:cxn modelId="{20809FEE-71C7-4C55-B1BD-F3BD74BFE1CE}" type="presParOf" srcId="{58EAF7F5-4DA0-4AEB-A4C0-5D89801446C2}" destId="{B6112C86-3CCE-4B8E-8264-BA58670AA6D8}" srcOrd="1" destOrd="0" presId="urn:microsoft.com/office/officeart/2018/2/layout/IconLabelList"/>
    <dgm:cxn modelId="{89096041-9689-4B56-B71F-B10E4F27984C}" type="presParOf" srcId="{58EAF7F5-4DA0-4AEB-A4C0-5D89801446C2}" destId="{09CED0F0-D114-4C30-A1F2-E3ECF70E8F4B}" srcOrd="2" destOrd="0" presId="urn:microsoft.com/office/officeart/2018/2/layout/IconLabelList"/>
    <dgm:cxn modelId="{7C58555D-48FA-48E2-B86C-A5B32604ED68}" type="presParOf" srcId="{6E970005-20A2-4264-B36F-767E850DF599}" destId="{90F8B9EF-9E84-4E4F-81C3-C71B6C89C096}" srcOrd="5" destOrd="0" presId="urn:microsoft.com/office/officeart/2018/2/layout/IconLabelList"/>
    <dgm:cxn modelId="{2F150135-C92B-40F3-97D5-04E3E293A0F7}" type="presParOf" srcId="{6E970005-20A2-4264-B36F-767E850DF599}" destId="{2D140EA5-F83A-465F-9616-799CABD72F9C}" srcOrd="6" destOrd="0" presId="urn:microsoft.com/office/officeart/2018/2/layout/IconLabelList"/>
    <dgm:cxn modelId="{2D65716A-81E5-4A16-A2DC-27704AE20DFD}" type="presParOf" srcId="{2D140EA5-F83A-465F-9616-799CABD72F9C}" destId="{C9ACEFAD-4252-4A36-BD7C-B30CF8D9E62B}" srcOrd="0" destOrd="0" presId="urn:microsoft.com/office/officeart/2018/2/layout/IconLabelList"/>
    <dgm:cxn modelId="{6430794F-A42A-4D50-B27F-867256CA0AB0}" type="presParOf" srcId="{2D140EA5-F83A-465F-9616-799CABD72F9C}" destId="{2861A0DE-FF20-48FD-8F0E-8BD4F440BB75}" srcOrd="1" destOrd="0" presId="urn:microsoft.com/office/officeart/2018/2/layout/IconLabelList"/>
    <dgm:cxn modelId="{FAE77F57-A676-4A52-A509-66403F9D238D}" type="presParOf" srcId="{2D140EA5-F83A-465F-9616-799CABD72F9C}" destId="{0D601639-A888-402C-B85D-52A96E69F8BC}" srcOrd="2" destOrd="0" presId="urn:microsoft.com/office/officeart/2018/2/layout/IconLabelList"/>
    <dgm:cxn modelId="{E76F7C09-47E9-4C53-8B22-8F466D115825}" type="presParOf" srcId="{6E970005-20A2-4264-B36F-767E850DF599}" destId="{57A83D82-0BFF-4922-9D82-2FD17BA39DC0}" srcOrd="7" destOrd="0" presId="urn:microsoft.com/office/officeart/2018/2/layout/IconLabelList"/>
    <dgm:cxn modelId="{749909CE-C5CC-4557-B954-BDD88279F760}" type="presParOf" srcId="{6E970005-20A2-4264-B36F-767E850DF599}" destId="{E6B19A47-995D-4B88-A3E5-3F225B9DA49E}" srcOrd="8" destOrd="0" presId="urn:microsoft.com/office/officeart/2018/2/layout/IconLabelList"/>
    <dgm:cxn modelId="{001C360F-104C-403C-958C-B6CDE27D2C8C}" type="presParOf" srcId="{E6B19A47-995D-4B88-A3E5-3F225B9DA49E}" destId="{85F0359C-E019-497F-8537-C8917E2C1156}" srcOrd="0" destOrd="0" presId="urn:microsoft.com/office/officeart/2018/2/layout/IconLabelList"/>
    <dgm:cxn modelId="{18DAB8A7-11E4-48E9-99BE-D339DDFB4652}" type="presParOf" srcId="{E6B19A47-995D-4B88-A3E5-3F225B9DA49E}" destId="{3F10F1C5-2E02-496C-BB2F-C9072A0E4D3E}" srcOrd="1" destOrd="0" presId="urn:microsoft.com/office/officeart/2018/2/layout/IconLabelList"/>
    <dgm:cxn modelId="{11D40F1A-D193-44F1-9E07-CADE416A51E8}" type="presParOf" srcId="{E6B19A47-995D-4B88-A3E5-3F225B9DA49E}" destId="{9B8C33A5-031E-4EA4-8DC5-097D0F8F7D85}" srcOrd="2" destOrd="0" presId="urn:microsoft.com/office/officeart/2018/2/layout/IconLabelList"/>
    <dgm:cxn modelId="{8B849A72-FEF7-45F9-A49E-697397C2D7B6}" type="presParOf" srcId="{6E970005-20A2-4264-B36F-767E850DF599}" destId="{547A970A-891D-4D8C-8131-69FE811EEFBB}" srcOrd="9" destOrd="0" presId="urn:microsoft.com/office/officeart/2018/2/layout/IconLabelList"/>
    <dgm:cxn modelId="{434FE4CB-CA98-48CC-A57B-EAD0FAD3CDED}" type="presParOf" srcId="{6E970005-20A2-4264-B36F-767E850DF599}" destId="{7B53D2FE-3D68-4AED-8B3A-7C9ED143EA34}" srcOrd="10" destOrd="0" presId="urn:microsoft.com/office/officeart/2018/2/layout/IconLabelList"/>
    <dgm:cxn modelId="{A2D75412-3512-47C8-A4B8-4155306A84E1}" type="presParOf" srcId="{7B53D2FE-3D68-4AED-8B3A-7C9ED143EA34}" destId="{858EE6CF-48CE-472A-8B18-0DAB6F901486}" srcOrd="0" destOrd="0" presId="urn:microsoft.com/office/officeart/2018/2/layout/IconLabelList"/>
    <dgm:cxn modelId="{6B7C5692-9300-4D07-80A6-BC12F59E2FA8}" type="presParOf" srcId="{7B53D2FE-3D68-4AED-8B3A-7C9ED143EA34}" destId="{9A2AE898-3757-4C9B-84D6-131DF49FBB62}" srcOrd="1" destOrd="0" presId="urn:microsoft.com/office/officeart/2018/2/layout/IconLabelList"/>
    <dgm:cxn modelId="{AFD75C4A-A10E-44BA-B57A-A9C6202298B6}" type="presParOf" srcId="{7B53D2FE-3D68-4AED-8B3A-7C9ED143EA34}" destId="{36C71A69-F906-42E6-B72D-0D2CE95CA6E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0D37CD-7724-4629-B110-9F205C23749C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392D7C73-16FC-4F5E-BB6D-71DEDB39A877}">
      <dgm:prSet/>
      <dgm:spPr/>
      <dgm:t>
        <a:bodyPr/>
        <a:lstStyle/>
        <a:p>
          <a:r>
            <a:rPr lang="en-US"/>
            <a:t>Students will list the course on their form during the Course Selection process </a:t>
          </a:r>
        </a:p>
      </dgm:t>
    </dgm:pt>
    <dgm:pt modelId="{657B96C2-E655-4CBB-A084-6EF4C00DB56E}" type="parTrans" cxnId="{BFCFD87C-5359-4FB9-9B73-9238719562D3}">
      <dgm:prSet/>
      <dgm:spPr/>
      <dgm:t>
        <a:bodyPr/>
        <a:lstStyle/>
        <a:p>
          <a:endParaRPr lang="en-US"/>
        </a:p>
      </dgm:t>
    </dgm:pt>
    <dgm:pt modelId="{30987C5C-367E-4FB6-8A9A-F8A84FCF8F38}" type="sibTrans" cxnId="{BFCFD87C-5359-4FB9-9B73-9238719562D3}">
      <dgm:prSet/>
      <dgm:spPr/>
      <dgm:t>
        <a:bodyPr/>
        <a:lstStyle/>
        <a:p>
          <a:endParaRPr lang="en-US"/>
        </a:p>
      </dgm:t>
    </dgm:pt>
    <dgm:pt modelId="{BF1A8C3C-B8BF-4292-B69F-4EE76D6710F4}">
      <dgm:prSet/>
      <dgm:spPr/>
      <dgm:t>
        <a:bodyPr/>
        <a:lstStyle/>
        <a:p>
          <a:r>
            <a:rPr lang="en-US"/>
            <a:t>Students on the interest list, who meet eligibility and prerequisites, will be able to officially apply with MSJC in April/May</a:t>
          </a:r>
        </a:p>
      </dgm:t>
    </dgm:pt>
    <dgm:pt modelId="{9CA50F39-EEB5-4805-90EE-4DEC7207BBCA}" type="parTrans" cxnId="{63D44D44-1A4E-4A94-BFF9-8E64AEBAC629}">
      <dgm:prSet/>
      <dgm:spPr/>
      <dgm:t>
        <a:bodyPr/>
        <a:lstStyle/>
        <a:p>
          <a:endParaRPr lang="en-US"/>
        </a:p>
      </dgm:t>
    </dgm:pt>
    <dgm:pt modelId="{9DC31ABE-2173-4076-849E-4F93C2AE09BA}" type="sibTrans" cxnId="{63D44D44-1A4E-4A94-BFF9-8E64AEBAC629}">
      <dgm:prSet/>
      <dgm:spPr/>
      <dgm:t>
        <a:bodyPr/>
        <a:lstStyle/>
        <a:p>
          <a:endParaRPr lang="en-US"/>
        </a:p>
      </dgm:t>
    </dgm:pt>
    <dgm:pt modelId="{89F18BEF-76F4-411C-9DAA-CCFE8B50FA70}">
      <dgm:prSet/>
      <dgm:spPr/>
      <dgm:t>
        <a:bodyPr/>
        <a:lstStyle/>
        <a:p>
          <a:r>
            <a:rPr lang="en-US"/>
            <a:t>Students will need to fill out the MSJC application</a:t>
          </a:r>
        </a:p>
      </dgm:t>
    </dgm:pt>
    <dgm:pt modelId="{9E188AD2-1F40-445A-BF8E-C4246DB07640}" type="parTrans" cxnId="{94DD75A1-6667-4330-A2B9-EE262016274C}">
      <dgm:prSet/>
      <dgm:spPr/>
      <dgm:t>
        <a:bodyPr/>
        <a:lstStyle/>
        <a:p>
          <a:endParaRPr lang="en-US"/>
        </a:p>
      </dgm:t>
    </dgm:pt>
    <dgm:pt modelId="{36C80BA7-03C8-4838-9D60-F57C6FF70183}" type="sibTrans" cxnId="{94DD75A1-6667-4330-A2B9-EE262016274C}">
      <dgm:prSet/>
      <dgm:spPr/>
      <dgm:t>
        <a:bodyPr/>
        <a:lstStyle/>
        <a:p>
          <a:endParaRPr lang="en-US"/>
        </a:p>
      </dgm:t>
    </dgm:pt>
    <dgm:pt modelId="{8BE20E1C-DA8D-4365-9A47-94A57CA11BF4}">
      <dgm:prSet/>
      <dgm:spPr/>
      <dgm:t>
        <a:bodyPr/>
        <a:lstStyle/>
        <a:p>
          <a:r>
            <a:rPr lang="en-US"/>
            <a:t>Complete Online Orientation</a:t>
          </a:r>
        </a:p>
      </dgm:t>
    </dgm:pt>
    <dgm:pt modelId="{7D5ED272-72A6-4BC3-8451-615E8387D8B9}" type="parTrans" cxnId="{BA82BD50-75EE-4682-977F-F558619D6D4A}">
      <dgm:prSet/>
      <dgm:spPr/>
      <dgm:t>
        <a:bodyPr/>
        <a:lstStyle/>
        <a:p>
          <a:endParaRPr lang="en-US"/>
        </a:p>
      </dgm:t>
    </dgm:pt>
    <dgm:pt modelId="{6AC49909-9EEB-463D-9DF5-2523F7371660}" type="sibTrans" cxnId="{BA82BD50-75EE-4682-977F-F558619D6D4A}">
      <dgm:prSet/>
      <dgm:spPr/>
      <dgm:t>
        <a:bodyPr/>
        <a:lstStyle/>
        <a:p>
          <a:endParaRPr lang="en-US"/>
        </a:p>
      </dgm:t>
    </dgm:pt>
    <dgm:pt modelId="{2795CAF0-3512-4DC5-9332-B7CE38B01D5A}">
      <dgm:prSet/>
      <dgm:spPr/>
      <dgm:t>
        <a:bodyPr/>
        <a:lstStyle/>
        <a:p>
          <a:r>
            <a:rPr lang="en-US"/>
            <a:t>Submit Student Parent Agreement form to DE/ Annex Coordinator</a:t>
          </a:r>
        </a:p>
      </dgm:t>
    </dgm:pt>
    <dgm:pt modelId="{D40489F9-6891-4699-B308-A7272D69E953}" type="parTrans" cxnId="{D3846E4C-3D1B-4275-9CDB-298331561A86}">
      <dgm:prSet/>
      <dgm:spPr/>
      <dgm:t>
        <a:bodyPr/>
        <a:lstStyle/>
        <a:p>
          <a:endParaRPr lang="en-US"/>
        </a:p>
      </dgm:t>
    </dgm:pt>
    <dgm:pt modelId="{26BFA4C3-D416-4F68-BBA6-C7F433352BA1}" type="sibTrans" cxnId="{D3846E4C-3D1B-4275-9CDB-298331561A86}">
      <dgm:prSet/>
      <dgm:spPr/>
      <dgm:t>
        <a:bodyPr/>
        <a:lstStyle/>
        <a:p>
          <a:endParaRPr lang="en-US"/>
        </a:p>
      </dgm:t>
    </dgm:pt>
    <dgm:pt modelId="{0228755F-A493-4CF4-AEE4-B27BEDDB3DFD}">
      <dgm:prSet/>
      <dgm:spPr/>
      <dgm:t>
        <a:bodyPr/>
        <a:lstStyle/>
        <a:p>
          <a:r>
            <a:rPr lang="en-US"/>
            <a:t>Deadlines will be strictly enforced!</a:t>
          </a:r>
        </a:p>
      </dgm:t>
    </dgm:pt>
    <dgm:pt modelId="{281D1C50-026C-4A53-8FED-ED78E4210EF4}" type="parTrans" cxnId="{DCB3B1A8-5E44-4BC4-BB02-11713FBEF4A9}">
      <dgm:prSet/>
      <dgm:spPr/>
      <dgm:t>
        <a:bodyPr/>
        <a:lstStyle/>
        <a:p>
          <a:endParaRPr lang="en-US"/>
        </a:p>
      </dgm:t>
    </dgm:pt>
    <dgm:pt modelId="{02684900-B5F9-409E-9493-0BC67DDC73F6}" type="sibTrans" cxnId="{DCB3B1A8-5E44-4BC4-BB02-11713FBEF4A9}">
      <dgm:prSet/>
      <dgm:spPr/>
      <dgm:t>
        <a:bodyPr/>
        <a:lstStyle/>
        <a:p>
          <a:endParaRPr lang="en-US"/>
        </a:p>
      </dgm:t>
    </dgm:pt>
    <dgm:pt modelId="{1DD4B4D8-F350-409E-909D-47FA400A6B63}">
      <dgm:prSet/>
      <dgm:spPr/>
      <dgm:t>
        <a:bodyPr/>
        <a:lstStyle/>
        <a:p>
          <a:r>
            <a:rPr lang="en-US"/>
            <a:t>Students must register for classes through MSJC account in the summer (Self-Service Account). Assistance is available to guide students through the process</a:t>
          </a:r>
        </a:p>
      </dgm:t>
    </dgm:pt>
    <dgm:pt modelId="{8B52D269-FE4F-4F4E-A337-A09793DA8976}" type="parTrans" cxnId="{574F3C37-C577-48AB-B6B8-A4A32EBC2AB0}">
      <dgm:prSet/>
      <dgm:spPr/>
      <dgm:t>
        <a:bodyPr/>
        <a:lstStyle/>
        <a:p>
          <a:endParaRPr lang="en-US"/>
        </a:p>
      </dgm:t>
    </dgm:pt>
    <dgm:pt modelId="{6BF4FFF2-4031-45C7-B075-9EB8BAADCAB2}" type="sibTrans" cxnId="{574F3C37-C577-48AB-B6B8-A4A32EBC2AB0}">
      <dgm:prSet/>
      <dgm:spPr/>
      <dgm:t>
        <a:bodyPr/>
        <a:lstStyle/>
        <a:p>
          <a:endParaRPr lang="en-US"/>
        </a:p>
      </dgm:t>
    </dgm:pt>
    <dgm:pt modelId="{15540024-1ED8-4F2A-B9EC-61C3A400F338}">
      <dgm:prSet/>
      <dgm:spPr/>
      <dgm:t>
        <a:bodyPr/>
        <a:lstStyle/>
        <a:p>
          <a:r>
            <a:rPr lang="en-US"/>
            <a:t>Online classes $31 fees total – In person Dual classes have $8</a:t>
          </a:r>
        </a:p>
      </dgm:t>
    </dgm:pt>
    <dgm:pt modelId="{2C3E1DA5-DF34-4308-A56A-612C71C13450}" type="parTrans" cxnId="{00630DCF-8E7D-4522-8814-35DF2D4DBF34}">
      <dgm:prSet/>
      <dgm:spPr/>
      <dgm:t>
        <a:bodyPr/>
        <a:lstStyle/>
        <a:p>
          <a:endParaRPr lang="en-US"/>
        </a:p>
      </dgm:t>
    </dgm:pt>
    <dgm:pt modelId="{FA6C18E4-83FF-49E7-8D01-45BB59763104}" type="sibTrans" cxnId="{00630DCF-8E7D-4522-8814-35DF2D4DBF34}">
      <dgm:prSet/>
      <dgm:spPr/>
      <dgm:t>
        <a:bodyPr/>
        <a:lstStyle/>
        <a:p>
          <a:endParaRPr lang="en-US"/>
        </a:p>
      </dgm:t>
    </dgm:pt>
    <dgm:pt modelId="{B5309725-D1E2-4B0F-9F45-7AB06B430C5B}">
      <dgm:prSet/>
      <dgm:spPr/>
      <dgm:t>
        <a:bodyPr/>
        <a:lstStyle/>
        <a:p>
          <a:r>
            <a:rPr lang="en-US"/>
            <a:t>There is a specific process to drop a course once the school year has started. The grade will appear on the student's college transcript indefinitely. </a:t>
          </a:r>
        </a:p>
      </dgm:t>
    </dgm:pt>
    <dgm:pt modelId="{FDE31D60-8FAC-4D72-A65C-CED2450E7C65}" type="parTrans" cxnId="{EEA52F35-76D5-457C-B465-BB3FBA2998E2}">
      <dgm:prSet/>
      <dgm:spPr/>
      <dgm:t>
        <a:bodyPr/>
        <a:lstStyle/>
        <a:p>
          <a:endParaRPr lang="en-US"/>
        </a:p>
      </dgm:t>
    </dgm:pt>
    <dgm:pt modelId="{06762DEB-60EF-47A3-80CB-4BA41E2FE701}" type="sibTrans" cxnId="{EEA52F35-76D5-457C-B465-BB3FBA2998E2}">
      <dgm:prSet/>
      <dgm:spPr/>
      <dgm:t>
        <a:bodyPr/>
        <a:lstStyle/>
        <a:p>
          <a:endParaRPr lang="en-US"/>
        </a:p>
      </dgm:t>
    </dgm:pt>
    <dgm:pt modelId="{A8C56C55-1785-46EE-BE9D-048D0FE4CCB7}" type="pres">
      <dgm:prSet presAssocID="{BF0D37CD-7724-4629-B110-9F205C23749C}" presName="diagram" presStyleCnt="0">
        <dgm:presLayoutVars>
          <dgm:dir/>
          <dgm:resizeHandles val="exact"/>
        </dgm:presLayoutVars>
      </dgm:prSet>
      <dgm:spPr/>
    </dgm:pt>
    <dgm:pt modelId="{CB60612A-3702-4AA9-8060-B861398F358D}" type="pres">
      <dgm:prSet presAssocID="{392D7C73-16FC-4F5E-BB6D-71DEDB39A877}" presName="node" presStyleLbl="node1" presStyleIdx="0" presStyleCnt="8">
        <dgm:presLayoutVars>
          <dgm:bulletEnabled val="1"/>
        </dgm:presLayoutVars>
      </dgm:prSet>
      <dgm:spPr/>
    </dgm:pt>
    <dgm:pt modelId="{5B5BBE51-1DCD-4214-9373-94C0FFD4BF41}" type="pres">
      <dgm:prSet presAssocID="{30987C5C-367E-4FB6-8A9A-F8A84FCF8F38}" presName="sibTrans" presStyleCnt="0"/>
      <dgm:spPr/>
    </dgm:pt>
    <dgm:pt modelId="{1601B463-1E7F-4E30-8C0C-082616E57A3A}" type="pres">
      <dgm:prSet presAssocID="{BF1A8C3C-B8BF-4292-B69F-4EE76D6710F4}" presName="node" presStyleLbl="node1" presStyleIdx="1" presStyleCnt="8">
        <dgm:presLayoutVars>
          <dgm:bulletEnabled val="1"/>
        </dgm:presLayoutVars>
      </dgm:prSet>
      <dgm:spPr/>
    </dgm:pt>
    <dgm:pt modelId="{908CA4BE-D749-4C43-AC65-D1DEF5AF8161}" type="pres">
      <dgm:prSet presAssocID="{9DC31ABE-2173-4076-849E-4F93C2AE09BA}" presName="sibTrans" presStyleCnt="0"/>
      <dgm:spPr/>
    </dgm:pt>
    <dgm:pt modelId="{99A527D0-01A2-4C17-8BB8-7EF632B7B4B1}" type="pres">
      <dgm:prSet presAssocID="{89F18BEF-76F4-411C-9DAA-CCFE8B50FA70}" presName="node" presStyleLbl="node1" presStyleIdx="2" presStyleCnt="8">
        <dgm:presLayoutVars>
          <dgm:bulletEnabled val="1"/>
        </dgm:presLayoutVars>
      </dgm:prSet>
      <dgm:spPr/>
    </dgm:pt>
    <dgm:pt modelId="{3B393CCF-EF81-46C6-A576-EA71995E9E89}" type="pres">
      <dgm:prSet presAssocID="{36C80BA7-03C8-4838-9D60-F57C6FF70183}" presName="sibTrans" presStyleCnt="0"/>
      <dgm:spPr/>
    </dgm:pt>
    <dgm:pt modelId="{D0BBA1D4-65FD-4EF4-9EAE-890DCD57C3B7}" type="pres">
      <dgm:prSet presAssocID="{8BE20E1C-DA8D-4365-9A47-94A57CA11BF4}" presName="node" presStyleLbl="node1" presStyleIdx="3" presStyleCnt="8">
        <dgm:presLayoutVars>
          <dgm:bulletEnabled val="1"/>
        </dgm:presLayoutVars>
      </dgm:prSet>
      <dgm:spPr/>
    </dgm:pt>
    <dgm:pt modelId="{4C216734-92CE-4BC2-913C-AEE1619B69C0}" type="pres">
      <dgm:prSet presAssocID="{6AC49909-9EEB-463D-9DF5-2523F7371660}" presName="sibTrans" presStyleCnt="0"/>
      <dgm:spPr/>
    </dgm:pt>
    <dgm:pt modelId="{631903D9-783C-4F65-99DB-DC794D5F9D0A}" type="pres">
      <dgm:prSet presAssocID="{2795CAF0-3512-4DC5-9332-B7CE38B01D5A}" presName="node" presStyleLbl="node1" presStyleIdx="4" presStyleCnt="8">
        <dgm:presLayoutVars>
          <dgm:bulletEnabled val="1"/>
        </dgm:presLayoutVars>
      </dgm:prSet>
      <dgm:spPr/>
    </dgm:pt>
    <dgm:pt modelId="{1619DB81-C2DC-4775-A465-F31983271240}" type="pres">
      <dgm:prSet presAssocID="{26BFA4C3-D416-4F68-BBA6-C7F433352BA1}" presName="sibTrans" presStyleCnt="0"/>
      <dgm:spPr/>
    </dgm:pt>
    <dgm:pt modelId="{2776EC4F-38A4-4585-B869-F71EE735A75C}" type="pres">
      <dgm:prSet presAssocID="{1DD4B4D8-F350-409E-909D-47FA400A6B63}" presName="node" presStyleLbl="node1" presStyleIdx="5" presStyleCnt="8">
        <dgm:presLayoutVars>
          <dgm:bulletEnabled val="1"/>
        </dgm:presLayoutVars>
      </dgm:prSet>
      <dgm:spPr/>
    </dgm:pt>
    <dgm:pt modelId="{70DA7558-7921-409B-845F-A0EB9897D0CD}" type="pres">
      <dgm:prSet presAssocID="{6BF4FFF2-4031-45C7-B075-9EB8BAADCAB2}" presName="sibTrans" presStyleCnt="0"/>
      <dgm:spPr/>
    </dgm:pt>
    <dgm:pt modelId="{7CCBFF22-E52F-4E56-995D-25FD582853E3}" type="pres">
      <dgm:prSet presAssocID="{15540024-1ED8-4F2A-B9EC-61C3A400F338}" presName="node" presStyleLbl="node1" presStyleIdx="6" presStyleCnt="8">
        <dgm:presLayoutVars>
          <dgm:bulletEnabled val="1"/>
        </dgm:presLayoutVars>
      </dgm:prSet>
      <dgm:spPr/>
    </dgm:pt>
    <dgm:pt modelId="{136FEBCF-84D1-47F5-8410-57C072CE6350}" type="pres">
      <dgm:prSet presAssocID="{FA6C18E4-83FF-49E7-8D01-45BB59763104}" presName="sibTrans" presStyleCnt="0"/>
      <dgm:spPr/>
    </dgm:pt>
    <dgm:pt modelId="{BA08569C-93CE-4B60-A54B-884CD049E743}" type="pres">
      <dgm:prSet presAssocID="{B5309725-D1E2-4B0F-9F45-7AB06B430C5B}" presName="node" presStyleLbl="node1" presStyleIdx="7" presStyleCnt="8">
        <dgm:presLayoutVars>
          <dgm:bulletEnabled val="1"/>
        </dgm:presLayoutVars>
      </dgm:prSet>
      <dgm:spPr/>
    </dgm:pt>
  </dgm:ptLst>
  <dgm:cxnLst>
    <dgm:cxn modelId="{C0E5060C-1A08-4B82-9603-46E28F4150FF}" type="presOf" srcId="{0228755F-A493-4CF4-AEE4-B27BEDDB3DFD}" destId="{631903D9-783C-4F65-99DB-DC794D5F9D0A}" srcOrd="0" destOrd="1" presId="urn:microsoft.com/office/officeart/2005/8/layout/default"/>
    <dgm:cxn modelId="{FF062E1E-00A5-48DF-B931-3F56DBA60BBF}" type="presOf" srcId="{BF1A8C3C-B8BF-4292-B69F-4EE76D6710F4}" destId="{1601B463-1E7F-4E30-8C0C-082616E57A3A}" srcOrd="0" destOrd="0" presId="urn:microsoft.com/office/officeart/2005/8/layout/default"/>
    <dgm:cxn modelId="{8B99A725-3FEB-4AF9-991E-671DE4E9A392}" type="presOf" srcId="{2795CAF0-3512-4DC5-9332-B7CE38B01D5A}" destId="{631903D9-783C-4F65-99DB-DC794D5F9D0A}" srcOrd="0" destOrd="0" presId="urn:microsoft.com/office/officeart/2005/8/layout/default"/>
    <dgm:cxn modelId="{EEA52F35-76D5-457C-B465-BB3FBA2998E2}" srcId="{BF0D37CD-7724-4629-B110-9F205C23749C}" destId="{B5309725-D1E2-4B0F-9F45-7AB06B430C5B}" srcOrd="7" destOrd="0" parTransId="{FDE31D60-8FAC-4D72-A65C-CED2450E7C65}" sibTransId="{06762DEB-60EF-47A3-80CB-4BA41E2FE701}"/>
    <dgm:cxn modelId="{574F3C37-C577-48AB-B6B8-A4A32EBC2AB0}" srcId="{BF0D37CD-7724-4629-B110-9F205C23749C}" destId="{1DD4B4D8-F350-409E-909D-47FA400A6B63}" srcOrd="5" destOrd="0" parTransId="{8B52D269-FE4F-4F4E-A337-A09793DA8976}" sibTransId="{6BF4FFF2-4031-45C7-B075-9EB8BAADCAB2}"/>
    <dgm:cxn modelId="{7F32A13F-A1BF-489F-A75B-8BE424E6DB8A}" type="presOf" srcId="{392D7C73-16FC-4F5E-BB6D-71DEDB39A877}" destId="{CB60612A-3702-4AA9-8060-B861398F358D}" srcOrd="0" destOrd="0" presId="urn:microsoft.com/office/officeart/2005/8/layout/default"/>
    <dgm:cxn modelId="{63D44D44-1A4E-4A94-BFF9-8E64AEBAC629}" srcId="{BF0D37CD-7724-4629-B110-9F205C23749C}" destId="{BF1A8C3C-B8BF-4292-B69F-4EE76D6710F4}" srcOrd="1" destOrd="0" parTransId="{9CA50F39-EEB5-4805-90EE-4DEC7207BBCA}" sibTransId="{9DC31ABE-2173-4076-849E-4F93C2AE09BA}"/>
    <dgm:cxn modelId="{D3846E4C-3D1B-4275-9CDB-298331561A86}" srcId="{BF0D37CD-7724-4629-B110-9F205C23749C}" destId="{2795CAF0-3512-4DC5-9332-B7CE38B01D5A}" srcOrd="4" destOrd="0" parTransId="{D40489F9-6891-4699-B308-A7272D69E953}" sibTransId="{26BFA4C3-D416-4F68-BBA6-C7F433352BA1}"/>
    <dgm:cxn modelId="{BA82BD50-75EE-4682-977F-F558619D6D4A}" srcId="{BF0D37CD-7724-4629-B110-9F205C23749C}" destId="{8BE20E1C-DA8D-4365-9A47-94A57CA11BF4}" srcOrd="3" destOrd="0" parTransId="{7D5ED272-72A6-4BC3-8451-615E8387D8B9}" sibTransId="{6AC49909-9EEB-463D-9DF5-2523F7371660}"/>
    <dgm:cxn modelId="{BFCFD87C-5359-4FB9-9B73-9238719562D3}" srcId="{BF0D37CD-7724-4629-B110-9F205C23749C}" destId="{392D7C73-16FC-4F5E-BB6D-71DEDB39A877}" srcOrd="0" destOrd="0" parTransId="{657B96C2-E655-4CBB-A084-6EF4C00DB56E}" sibTransId="{30987C5C-367E-4FB6-8A9A-F8A84FCF8F38}"/>
    <dgm:cxn modelId="{5E0FE286-EB66-4D16-BD92-925D3D57BEBD}" type="presOf" srcId="{15540024-1ED8-4F2A-B9EC-61C3A400F338}" destId="{7CCBFF22-E52F-4E56-995D-25FD582853E3}" srcOrd="0" destOrd="0" presId="urn:microsoft.com/office/officeart/2005/8/layout/default"/>
    <dgm:cxn modelId="{94DD75A1-6667-4330-A2B9-EE262016274C}" srcId="{BF0D37CD-7724-4629-B110-9F205C23749C}" destId="{89F18BEF-76F4-411C-9DAA-CCFE8B50FA70}" srcOrd="2" destOrd="0" parTransId="{9E188AD2-1F40-445A-BF8E-C4246DB07640}" sibTransId="{36C80BA7-03C8-4838-9D60-F57C6FF70183}"/>
    <dgm:cxn modelId="{F3FBC1A1-D2A2-4994-B4C2-C8F68C2EE022}" type="presOf" srcId="{8BE20E1C-DA8D-4365-9A47-94A57CA11BF4}" destId="{D0BBA1D4-65FD-4EF4-9EAE-890DCD57C3B7}" srcOrd="0" destOrd="0" presId="urn:microsoft.com/office/officeart/2005/8/layout/default"/>
    <dgm:cxn modelId="{C4678EA8-EE6A-4E64-863D-0E1A25C438F1}" type="presOf" srcId="{1DD4B4D8-F350-409E-909D-47FA400A6B63}" destId="{2776EC4F-38A4-4585-B869-F71EE735A75C}" srcOrd="0" destOrd="0" presId="urn:microsoft.com/office/officeart/2005/8/layout/default"/>
    <dgm:cxn modelId="{DCB3B1A8-5E44-4BC4-BB02-11713FBEF4A9}" srcId="{2795CAF0-3512-4DC5-9332-B7CE38B01D5A}" destId="{0228755F-A493-4CF4-AEE4-B27BEDDB3DFD}" srcOrd="0" destOrd="0" parTransId="{281D1C50-026C-4A53-8FED-ED78E4210EF4}" sibTransId="{02684900-B5F9-409E-9493-0BC67DDC73F6}"/>
    <dgm:cxn modelId="{63AEBFB0-648B-44EE-8F8E-7AB8020B2D6D}" type="presOf" srcId="{B5309725-D1E2-4B0F-9F45-7AB06B430C5B}" destId="{BA08569C-93CE-4B60-A54B-884CD049E743}" srcOrd="0" destOrd="0" presId="urn:microsoft.com/office/officeart/2005/8/layout/default"/>
    <dgm:cxn modelId="{372FCCB8-1182-4B96-9679-E63E84935DA1}" type="presOf" srcId="{89F18BEF-76F4-411C-9DAA-CCFE8B50FA70}" destId="{99A527D0-01A2-4C17-8BB8-7EF632B7B4B1}" srcOrd="0" destOrd="0" presId="urn:microsoft.com/office/officeart/2005/8/layout/default"/>
    <dgm:cxn modelId="{3C1DB5CA-5649-429B-804D-8B4B7897039B}" type="presOf" srcId="{BF0D37CD-7724-4629-B110-9F205C23749C}" destId="{A8C56C55-1785-46EE-BE9D-048D0FE4CCB7}" srcOrd="0" destOrd="0" presId="urn:microsoft.com/office/officeart/2005/8/layout/default"/>
    <dgm:cxn modelId="{00630DCF-8E7D-4522-8814-35DF2D4DBF34}" srcId="{BF0D37CD-7724-4629-B110-9F205C23749C}" destId="{15540024-1ED8-4F2A-B9EC-61C3A400F338}" srcOrd="6" destOrd="0" parTransId="{2C3E1DA5-DF34-4308-A56A-612C71C13450}" sibTransId="{FA6C18E4-83FF-49E7-8D01-45BB59763104}"/>
    <dgm:cxn modelId="{C26E6070-2EFB-43C5-BE59-9B3F7F796EE0}" type="presParOf" srcId="{A8C56C55-1785-46EE-BE9D-048D0FE4CCB7}" destId="{CB60612A-3702-4AA9-8060-B861398F358D}" srcOrd="0" destOrd="0" presId="urn:microsoft.com/office/officeart/2005/8/layout/default"/>
    <dgm:cxn modelId="{BC4B89FC-4B28-4809-BCC8-91D4713B0E99}" type="presParOf" srcId="{A8C56C55-1785-46EE-BE9D-048D0FE4CCB7}" destId="{5B5BBE51-1DCD-4214-9373-94C0FFD4BF41}" srcOrd="1" destOrd="0" presId="urn:microsoft.com/office/officeart/2005/8/layout/default"/>
    <dgm:cxn modelId="{99B2DE6D-DD77-44EC-BF97-9573635796E2}" type="presParOf" srcId="{A8C56C55-1785-46EE-BE9D-048D0FE4CCB7}" destId="{1601B463-1E7F-4E30-8C0C-082616E57A3A}" srcOrd="2" destOrd="0" presId="urn:microsoft.com/office/officeart/2005/8/layout/default"/>
    <dgm:cxn modelId="{A6F63FA6-CB8E-4EA7-8727-B805E906B0EE}" type="presParOf" srcId="{A8C56C55-1785-46EE-BE9D-048D0FE4CCB7}" destId="{908CA4BE-D749-4C43-AC65-D1DEF5AF8161}" srcOrd="3" destOrd="0" presId="urn:microsoft.com/office/officeart/2005/8/layout/default"/>
    <dgm:cxn modelId="{BD3E6D8F-0582-422C-997A-59AFC88DD543}" type="presParOf" srcId="{A8C56C55-1785-46EE-BE9D-048D0FE4CCB7}" destId="{99A527D0-01A2-4C17-8BB8-7EF632B7B4B1}" srcOrd="4" destOrd="0" presId="urn:microsoft.com/office/officeart/2005/8/layout/default"/>
    <dgm:cxn modelId="{CB86B4F9-E0EA-4250-95D4-A7BB5E19F7D3}" type="presParOf" srcId="{A8C56C55-1785-46EE-BE9D-048D0FE4CCB7}" destId="{3B393CCF-EF81-46C6-A576-EA71995E9E89}" srcOrd="5" destOrd="0" presId="urn:microsoft.com/office/officeart/2005/8/layout/default"/>
    <dgm:cxn modelId="{B1E5EF71-3114-49AF-AAF6-AD75D8D4322C}" type="presParOf" srcId="{A8C56C55-1785-46EE-BE9D-048D0FE4CCB7}" destId="{D0BBA1D4-65FD-4EF4-9EAE-890DCD57C3B7}" srcOrd="6" destOrd="0" presId="urn:microsoft.com/office/officeart/2005/8/layout/default"/>
    <dgm:cxn modelId="{17AC5CCF-DAE7-4B6E-8ACD-0C984646E761}" type="presParOf" srcId="{A8C56C55-1785-46EE-BE9D-048D0FE4CCB7}" destId="{4C216734-92CE-4BC2-913C-AEE1619B69C0}" srcOrd="7" destOrd="0" presId="urn:microsoft.com/office/officeart/2005/8/layout/default"/>
    <dgm:cxn modelId="{2ED2CB4B-4B4E-414E-A230-205A7596640F}" type="presParOf" srcId="{A8C56C55-1785-46EE-BE9D-048D0FE4CCB7}" destId="{631903D9-783C-4F65-99DB-DC794D5F9D0A}" srcOrd="8" destOrd="0" presId="urn:microsoft.com/office/officeart/2005/8/layout/default"/>
    <dgm:cxn modelId="{2B3EF80A-5355-454A-A483-FBF55FBD5DB5}" type="presParOf" srcId="{A8C56C55-1785-46EE-BE9D-048D0FE4CCB7}" destId="{1619DB81-C2DC-4775-A465-F31983271240}" srcOrd="9" destOrd="0" presId="urn:microsoft.com/office/officeart/2005/8/layout/default"/>
    <dgm:cxn modelId="{1FB4D2A3-EDE3-4174-992D-E168CABF7ACE}" type="presParOf" srcId="{A8C56C55-1785-46EE-BE9D-048D0FE4CCB7}" destId="{2776EC4F-38A4-4585-B869-F71EE735A75C}" srcOrd="10" destOrd="0" presId="urn:microsoft.com/office/officeart/2005/8/layout/default"/>
    <dgm:cxn modelId="{9998D4A9-DC3A-49F5-8229-804C29CF1CF3}" type="presParOf" srcId="{A8C56C55-1785-46EE-BE9D-048D0FE4CCB7}" destId="{70DA7558-7921-409B-845F-A0EB9897D0CD}" srcOrd="11" destOrd="0" presId="urn:microsoft.com/office/officeart/2005/8/layout/default"/>
    <dgm:cxn modelId="{4FA3AE23-FC48-47E8-907B-5DB35B35452F}" type="presParOf" srcId="{A8C56C55-1785-46EE-BE9D-048D0FE4CCB7}" destId="{7CCBFF22-E52F-4E56-995D-25FD582853E3}" srcOrd="12" destOrd="0" presId="urn:microsoft.com/office/officeart/2005/8/layout/default"/>
    <dgm:cxn modelId="{7C1EE430-BC54-42FF-B610-78DA7DEEB1F6}" type="presParOf" srcId="{A8C56C55-1785-46EE-BE9D-048D0FE4CCB7}" destId="{136FEBCF-84D1-47F5-8410-57C072CE6350}" srcOrd="13" destOrd="0" presId="urn:microsoft.com/office/officeart/2005/8/layout/default"/>
    <dgm:cxn modelId="{7897E5F7-A926-4F83-A8C8-63954EAD16BC}" type="presParOf" srcId="{A8C56C55-1785-46EE-BE9D-048D0FE4CCB7}" destId="{BA08569C-93CE-4B60-A54B-884CD049E74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4E4B1B-EE88-447D-83B1-3C95A1A1421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E534AF83-804D-4DC5-A3F9-B967F67BAE23}">
      <dgm:prSet/>
      <dgm:spPr/>
      <dgm:t>
        <a:bodyPr/>
        <a:lstStyle/>
        <a:p>
          <a:r>
            <a:rPr lang="en-US"/>
            <a:t>Successful completion of Dual Enrollment coursework allows students to simultaneously earn college credit that is transferable to community colleges and four-year universities. </a:t>
          </a:r>
        </a:p>
      </dgm:t>
    </dgm:pt>
    <dgm:pt modelId="{00BCDD36-0BC5-4374-B383-4E82E26891BE}" type="parTrans" cxnId="{813CE84D-37F9-467E-AD8D-600685FEB6F6}">
      <dgm:prSet/>
      <dgm:spPr/>
      <dgm:t>
        <a:bodyPr/>
        <a:lstStyle/>
        <a:p>
          <a:endParaRPr lang="en-US"/>
        </a:p>
      </dgm:t>
    </dgm:pt>
    <dgm:pt modelId="{667C5378-D559-43CA-808E-6222B3DFF0C2}" type="sibTrans" cxnId="{813CE84D-37F9-467E-AD8D-600685FEB6F6}">
      <dgm:prSet/>
      <dgm:spPr/>
      <dgm:t>
        <a:bodyPr/>
        <a:lstStyle/>
        <a:p>
          <a:endParaRPr lang="en-US"/>
        </a:p>
      </dgm:t>
    </dgm:pt>
    <dgm:pt modelId="{974E1BCD-7228-47C8-9F48-9106829CEFBE}">
      <dgm:prSet/>
      <dgm:spPr/>
      <dgm:t>
        <a:bodyPr/>
        <a:lstStyle/>
        <a:p>
          <a:r>
            <a:rPr lang="en-US"/>
            <a:t>Successful completion also satisfies high school graduation requirements in certain subject areas.</a:t>
          </a:r>
        </a:p>
      </dgm:t>
    </dgm:pt>
    <dgm:pt modelId="{3BFB8B40-C16C-4A67-A02C-F9788A5006A7}" type="parTrans" cxnId="{6D05D122-3030-4AC7-AA51-6935C4F2A6AD}">
      <dgm:prSet/>
      <dgm:spPr/>
      <dgm:t>
        <a:bodyPr/>
        <a:lstStyle/>
        <a:p>
          <a:endParaRPr lang="en-US"/>
        </a:p>
      </dgm:t>
    </dgm:pt>
    <dgm:pt modelId="{FED1B84A-678E-4782-9D1D-B198AA3546ED}" type="sibTrans" cxnId="{6D05D122-3030-4AC7-AA51-6935C4F2A6AD}">
      <dgm:prSet/>
      <dgm:spPr/>
      <dgm:t>
        <a:bodyPr/>
        <a:lstStyle/>
        <a:p>
          <a:endParaRPr lang="en-US"/>
        </a:p>
      </dgm:t>
    </dgm:pt>
    <dgm:pt modelId="{AD493C6E-994A-4232-92B8-52FDF8040035}">
      <dgm:prSet/>
      <dgm:spPr/>
      <dgm:t>
        <a:bodyPr/>
        <a:lstStyle/>
        <a:p>
          <a:r>
            <a:rPr lang="en-US"/>
            <a:t>Must pass course with a C or better to earn credit.</a:t>
          </a:r>
        </a:p>
      </dgm:t>
    </dgm:pt>
    <dgm:pt modelId="{A2CDD703-BF44-4412-9269-9368A7B196BB}" type="parTrans" cxnId="{C719ECD8-8F39-4896-8952-DF7E539E17DD}">
      <dgm:prSet/>
      <dgm:spPr/>
      <dgm:t>
        <a:bodyPr/>
        <a:lstStyle/>
        <a:p>
          <a:endParaRPr lang="en-US"/>
        </a:p>
      </dgm:t>
    </dgm:pt>
    <dgm:pt modelId="{B61CA70F-B265-478E-A212-05D0BC30C61E}" type="sibTrans" cxnId="{C719ECD8-8F39-4896-8952-DF7E539E17DD}">
      <dgm:prSet/>
      <dgm:spPr/>
      <dgm:t>
        <a:bodyPr/>
        <a:lstStyle/>
        <a:p>
          <a:endParaRPr lang="en-US"/>
        </a:p>
      </dgm:t>
    </dgm:pt>
    <dgm:pt modelId="{CDD53CA6-C8D6-49D6-A90A-A6293AD62879}">
      <dgm:prSet/>
      <dgm:spPr/>
      <dgm:t>
        <a:bodyPr/>
        <a:lstStyle/>
        <a:p>
          <a:r>
            <a:rPr lang="en-US"/>
            <a:t>Weighted GPA Grade</a:t>
          </a:r>
        </a:p>
      </dgm:t>
    </dgm:pt>
    <dgm:pt modelId="{BFA3AB52-B176-40F4-84ED-5B81F4E76A79}" type="parTrans" cxnId="{E225A865-286C-4874-9254-71971C257572}">
      <dgm:prSet/>
      <dgm:spPr/>
      <dgm:t>
        <a:bodyPr/>
        <a:lstStyle/>
        <a:p>
          <a:endParaRPr lang="en-US"/>
        </a:p>
      </dgm:t>
    </dgm:pt>
    <dgm:pt modelId="{1D84EA6F-153D-4E92-A9FF-94E9A06229E5}" type="sibTrans" cxnId="{E225A865-286C-4874-9254-71971C257572}">
      <dgm:prSet/>
      <dgm:spPr/>
      <dgm:t>
        <a:bodyPr/>
        <a:lstStyle/>
        <a:p>
          <a:endParaRPr lang="en-US"/>
        </a:p>
      </dgm:t>
    </dgm:pt>
    <dgm:pt modelId="{C128361C-D4EC-401E-85DB-69A4832E065D}">
      <dgm:prSet/>
      <dgm:spPr/>
      <dgm:t>
        <a:bodyPr/>
        <a:lstStyle/>
        <a:p>
          <a:r>
            <a:rPr lang="en-US"/>
            <a:t>Reduce costs of a college education for students and their families by reducing the time to degree completion</a:t>
          </a:r>
        </a:p>
      </dgm:t>
    </dgm:pt>
    <dgm:pt modelId="{F8CD7D4E-DC2C-42F1-9639-33A9970E0E7A}" type="parTrans" cxnId="{81599853-205B-4201-AFC2-935D0BCED043}">
      <dgm:prSet/>
      <dgm:spPr/>
      <dgm:t>
        <a:bodyPr/>
        <a:lstStyle/>
        <a:p>
          <a:endParaRPr lang="en-US"/>
        </a:p>
      </dgm:t>
    </dgm:pt>
    <dgm:pt modelId="{9F7D330F-3EBB-4265-9D86-7D29FDA5A320}" type="sibTrans" cxnId="{81599853-205B-4201-AFC2-935D0BCED043}">
      <dgm:prSet/>
      <dgm:spPr/>
      <dgm:t>
        <a:bodyPr/>
        <a:lstStyle/>
        <a:p>
          <a:endParaRPr lang="en-US"/>
        </a:p>
      </dgm:t>
    </dgm:pt>
    <dgm:pt modelId="{BA41FF2C-E0E2-40CA-87DB-675CEEED474F}" type="pres">
      <dgm:prSet presAssocID="{6A4E4B1B-EE88-447D-83B1-3C95A1A14213}" presName="root" presStyleCnt="0">
        <dgm:presLayoutVars>
          <dgm:dir/>
          <dgm:resizeHandles val="exact"/>
        </dgm:presLayoutVars>
      </dgm:prSet>
      <dgm:spPr/>
    </dgm:pt>
    <dgm:pt modelId="{61460F5C-CED9-4383-93F0-1B96D05E2E5E}" type="pres">
      <dgm:prSet presAssocID="{E534AF83-804D-4DC5-A3F9-B967F67BAE23}" presName="compNode" presStyleCnt="0"/>
      <dgm:spPr/>
    </dgm:pt>
    <dgm:pt modelId="{61E628C9-4158-4396-919D-F60994770ACF}" type="pres">
      <dgm:prSet presAssocID="{E534AF83-804D-4DC5-A3F9-B967F67BAE2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6DC319D3-8F52-453B-9E82-6A3CE5FCF8F8}" type="pres">
      <dgm:prSet presAssocID="{E534AF83-804D-4DC5-A3F9-B967F67BAE23}" presName="spaceRect" presStyleCnt="0"/>
      <dgm:spPr/>
    </dgm:pt>
    <dgm:pt modelId="{18F426AE-80A4-453F-A693-9469A7EAF8B6}" type="pres">
      <dgm:prSet presAssocID="{E534AF83-804D-4DC5-A3F9-B967F67BAE23}" presName="textRect" presStyleLbl="revTx" presStyleIdx="0" presStyleCnt="5">
        <dgm:presLayoutVars>
          <dgm:chMax val="1"/>
          <dgm:chPref val="1"/>
        </dgm:presLayoutVars>
      </dgm:prSet>
      <dgm:spPr/>
    </dgm:pt>
    <dgm:pt modelId="{5514A2A4-FC54-496C-A93F-8B335846AE48}" type="pres">
      <dgm:prSet presAssocID="{667C5378-D559-43CA-808E-6222B3DFF0C2}" presName="sibTrans" presStyleCnt="0"/>
      <dgm:spPr/>
    </dgm:pt>
    <dgm:pt modelId="{B20B1166-E16D-478D-AE16-BF281F5F41F2}" type="pres">
      <dgm:prSet presAssocID="{974E1BCD-7228-47C8-9F48-9106829CEFBE}" presName="compNode" presStyleCnt="0"/>
      <dgm:spPr/>
    </dgm:pt>
    <dgm:pt modelId="{1423329F-45C4-400C-ACEF-2493BD03652E}" type="pres">
      <dgm:prSet presAssocID="{974E1BCD-7228-47C8-9F48-9106829CEFB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541349C8-9AD3-44F7-8776-238698136EFA}" type="pres">
      <dgm:prSet presAssocID="{974E1BCD-7228-47C8-9F48-9106829CEFBE}" presName="spaceRect" presStyleCnt="0"/>
      <dgm:spPr/>
    </dgm:pt>
    <dgm:pt modelId="{2FBDEA53-BE29-4486-A651-9574A2D3C862}" type="pres">
      <dgm:prSet presAssocID="{974E1BCD-7228-47C8-9F48-9106829CEFBE}" presName="textRect" presStyleLbl="revTx" presStyleIdx="1" presStyleCnt="5">
        <dgm:presLayoutVars>
          <dgm:chMax val="1"/>
          <dgm:chPref val="1"/>
        </dgm:presLayoutVars>
      </dgm:prSet>
      <dgm:spPr/>
    </dgm:pt>
    <dgm:pt modelId="{61590593-225C-41DF-97CC-E4850862F4AC}" type="pres">
      <dgm:prSet presAssocID="{FED1B84A-678E-4782-9D1D-B198AA3546ED}" presName="sibTrans" presStyleCnt="0"/>
      <dgm:spPr/>
    </dgm:pt>
    <dgm:pt modelId="{8B068C9B-4CEF-4180-8E2D-3B94090AFAEA}" type="pres">
      <dgm:prSet presAssocID="{AD493C6E-994A-4232-92B8-52FDF8040035}" presName="compNode" presStyleCnt="0"/>
      <dgm:spPr/>
    </dgm:pt>
    <dgm:pt modelId="{578B030C-BDCD-41A3-B356-FE413BD0D41A}" type="pres">
      <dgm:prSet presAssocID="{AD493C6E-994A-4232-92B8-52FDF804003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C83BE0F6-969B-4D58-B859-6B00B09AF3EC}" type="pres">
      <dgm:prSet presAssocID="{AD493C6E-994A-4232-92B8-52FDF8040035}" presName="spaceRect" presStyleCnt="0"/>
      <dgm:spPr/>
    </dgm:pt>
    <dgm:pt modelId="{EF256733-7182-4DA2-A9AA-EE3D6E075668}" type="pres">
      <dgm:prSet presAssocID="{AD493C6E-994A-4232-92B8-52FDF8040035}" presName="textRect" presStyleLbl="revTx" presStyleIdx="2" presStyleCnt="5">
        <dgm:presLayoutVars>
          <dgm:chMax val="1"/>
          <dgm:chPref val="1"/>
        </dgm:presLayoutVars>
      </dgm:prSet>
      <dgm:spPr/>
    </dgm:pt>
    <dgm:pt modelId="{B0427EA4-E3F3-49EF-87C3-4BF14689C8B2}" type="pres">
      <dgm:prSet presAssocID="{B61CA70F-B265-478E-A212-05D0BC30C61E}" presName="sibTrans" presStyleCnt="0"/>
      <dgm:spPr/>
    </dgm:pt>
    <dgm:pt modelId="{EEF46544-C4A6-48EC-A81D-AE847188648F}" type="pres">
      <dgm:prSet presAssocID="{CDD53CA6-C8D6-49D6-A90A-A6293AD62879}" presName="compNode" presStyleCnt="0"/>
      <dgm:spPr/>
    </dgm:pt>
    <dgm:pt modelId="{AF28C2FA-1AE8-48DA-9207-BA4665A92AE8}" type="pres">
      <dgm:prSet presAssocID="{CDD53CA6-C8D6-49D6-A90A-A6293AD6287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204DA6A5-A7EC-4C52-8806-184BB21D52C9}" type="pres">
      <dgm:prSet presAssocID="{CDD53CA6-C8D6-49D6-A90A-A6293AD62879}" presName="spaceRect" presStyleCnt="0"/>
      <dgm:spPr/>
    </dgm:pt>
    <dgm:pt modelId="{BDE72B11-CD89-43C2-B502-343F1318171E}" type="pres">
      <dgm:prSet presAssocID="{CDD53CA6-C8D6-49D6-A90A-A6293AD62879}" presName="textRect" presStyleLbl="revTx" presStyleIdx="3" presStyleCnt="5">
        <dgm:presLayoutVars>
          <dgm:chMax val="1"/>
          <dgm:chPref val="1"/>
        </dgm:presLayoutVars>
      </dgm:prSet>
      <dgm:spPr/>
    </dgm:pt>
    <dgm:pt modelId="{415F6C29-C279-4F19-9BC6-36ABDC921836}" type="pres">
      <dgm:prSet presAssocID="{1D84EA6F-153D-4E92-A9FF-94E9A06229E5}" presName="sibTrans" presStyleCnt="0"/>
      <dgm:spPr/>
    </dgm:pt>
    <dgm:pt modelId="{4C0DA59F-5E4C-4941-A55F-4B29E2BF54C4}" type="pres">
      <dgm:prSet presAssocID="{C128361C-D4EC-401E-85DB-69A4832E065D}" presName="compNode" presStyleCnt="0"/>
      <dgm:spPr/>
    </dgm:pt>
    <dgm:pt modelId="{73C02BE2-FB2D-48F1-8B27-BC02633C3662}" type="pres">
      <dgm:prSet presAssocID="{C128361C-D4EC-401E-85DB-69A4832E065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2DF628F-A102-4ACB-802E-6A82A735F5CB}" type="pres">
      <dgm:prSet presAssocID="{C128361C-D4EC-401E-85DB-69A4832E065D}" presName="spaceRect" presStyleCnt="0"/>
      <dgm:spPr/>
    </dgm:pt>
    <dgm:pt modelId="{88600936-6ED9-42DC-BCC4-06E5B5279385}" type="pres">
      <dgm:prSet presAssocID="{C128361C-D4EC-401E-85DB-69A4832E065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6EC9CB06-5D58-4709-BDCE-BF6A88CD273C}" type="presOf" srcId="{974E1BCD-7228-47C8-9F48-9106829CEFBE}" destId="{2FBDEA53-BE29-4486-A651-9574A2D3C862}" srcOrd="0" destOrd="0" presId="urn:microsoft.com/office/officeart/2018/2/layout/IconLabelList"/>
    <dgm:cxn modelId="{6D05D122-3030-4AC7-AA51-6935C4F2A6AD}" srcId="{6A4E4B1B-EE88-447D-83B1-3C95A1A14213}" destId="{974E1BCD-7228-47C8-9F48-9106829CEFBE}" srcOrd="1" destOrd="0" parTransId="{3BFB8B40-C16C-4A67-A02C-F9788A5006A7}" sibTransId="{FED1B84A-678E-4782-9D1D-B198AA3546ED}"/>
    <dgm:cxn modelId="{E225A865-286C-4874-9254-71971C257572}" srcId="{6A4E4B1B-EE88-447D-83B1-3C95A1A14213}" destId="{CDD53CA6-C8D6-49D6-A90A-A6293AD62879}" srcOrd="3" destOrd="0" parTransId="{BFA3AB52-B176-40F4-84ED-5B81F4E76A79}" sibTransId="{1D84EA6F-153D-4E92-A9FF-94E9A06229E5}"/>
    <dgm:cxn modelId="{813CE84D-37F9-467E-AD8D-600685FEB6F6}" srcId="{6A4E4B1B-EE88-447D-83B1-3C95A1A14213}" destId="{E534AF83-804D-4DC5-A3F9-B967F67BAE23}" srcOrd="0" destOrd="0" parTransId="{00BCDD36-0BC5-4374-B383-4E82E26891BE}" sibTransId="{667C5378-D559-43CA-808E-6222B3DFF0C2}"/>
    <dgm:cxn modelId="{4CE6766F-22E3-41C5-B005-290F246AA734}" type="presOf" srcId="{AD493C6E-994A-4232-92B8-52FDF8040035}" destId="{EF256733-7182-4DA2-A9AA-EE3D6E075668}" srcOrd="0" destOrd="0" presId="urn:microsoft.com/office/officeart/2018/2/layout/IconLabelList"/>
    <dgm:cxn modelId="{81599853-205B-4201-AFC2-935D0BCED043}" srcId="{6A4E4B1B-EE88-447D-83B1-3C95A1A14213}" destId="{C128361C-D4EC-401E-85DB-69A4832E065D}" srcOrd="4" destOrd="0" parTransId="{F8CD7D4E-DC2C-42F1-9639-33A9970E0E7A}" sibTransId="{9F7D330F-3EBB-4265-9D86-7D29FDA5A320}"/>
    <dgm:cxn modelId="{D07CEE9F-C832-4673-89C8-DD0C7C3D7EFB}" type="presOf" srcId="{E534AF83-804D-4DC5-A3F9-B967F67BAE23}" destId="{18F426AE-80A4-453F-A693-9469A7EAF8B6}" srcOrd="0" destOrd="0" presId="urn:microsoft.com/office/officeart/2018/2/layout/IconLabelList"/>
    <dgm:cxn modelId="{B740F59F-A68B-4BA9-A275-22D11E0840E3}" type="presOf" srcId="{CDD53CA6-C8D6-49D6-A90A-A6293AD62879}" destId="{BDE72B11-CD89-43C2-B502-343F1318171E}" srcOrd="0" destOrd="0" presId="urn:microsoft.com/office/officeart/2018/2/layout/IconLabelList"/>
    <dgm:cxn modelId="{EE2AA8C6-986E-4330-896B-B5C782B5109B}" type="presOf" srcId="{6A4E4B1B-EE88-447D-83B1-3C95A1A14213}" destId="{BA41FF2C-E0E2-40CA-87DB-675CEEED474F}" srcOrd="0" destOrd="0" presId="urn:microsoft.com/office/officeart/2018/2/layout/IconLabelList"/>
    <dgm:cxn modelId="{C719ECD8-8F39-4896-8952-DF7E539E17DD}" srcId="{6A4E4B1B-EE88-447D-83B1-3C95A1A14213}" destId="{AD493C6E-994A-4232-92B8-52FDF8040035}" srcOrd="2" destOrd="0" parTransId="{A2CDD703-BF44-4412-9269-9368A7B196BB}" sibTransId="{B61CA70F-B265-478E-A212-05D0BC30C61E}"/>
    <dgm:cxn modelId="{9742E0FA-1219-4E3B-8148-EB027E0FDA08}" type="presOf" srcId="{C128361C-D4EC-401E-85DB-69A4832E065D}" destId="{88600936-6ED9-42DC-BCC4-06E5B5279385}" srcOrd="0" destOrd="0" presId="urn:microsoft.com/office/officeart/2018/2/layout/IconLabelList"/>
    <dgm:cxn modelId="{3DE327EC-20BB-4AB9-99DC-D01E25EF053B}" type="presParOf" srcId="{BA41FF2C-E0E2-40CA-87DB-675CEEED474F}" destId="{61460F5C-CED9-4383-93F0-1B96D05E2E5E}" srcOrd="0" destOrd="0" presId="urn:microsoft.com/office/officeart/2018/2/layout/IconLabelList"/>
    <dgm:cxn modelId="{2B3D5FDC-838B-452B-9DF9-5DD10ECE2E8C}" type="presParOf" srcId="{61460F5C-CED9-4383-93F0-1B96D05E2E5E}" destId="{61E628C9-4158-4396-919D-F60994770ACF}" srcOrd="0" destOrd="0" presId="urn:microsoft.com/office/officeart/2018/2/layout/IconLabelList"/>
    <dgm:cxn modelId="{1D2E2646-1FB0-4CAF-AF4B-D465FEC43630}" type="presParOf" srcId="{61460F5C-CED9-4383-93F0-1B96D05E2E5E}" destId="{6DC319D3-8F52-453B-9E82-6A3CE5FCF8F8}" srcOrd="1" destOrd="0" presId="urn:microsoft.com/office/officeart/2018/2/layout/IconLabelList"/>
    <dgm:cxn modelId="{6AD86A48-7E0C-473B-8300-E29674507397}" type="presParOf" srcId="{61460F5C-CED9-4383-93F0-1B96D05E2E5E}" destId="{18F426AE-80A4-453F-A693-9469A7EAF8B6}" srcOrd="2" destOrd="0" presId="urn:microsoft.com/office/officeart/2018/2/layout/IconLabelList"/>
    <dgm:cxn modelId="{CD010411-D04D-4851-A477-019DB7A3FED2}" type="presParOf" srcId="{BA41FF2C-E0E2-40CA-87DB-675CEEED474F}" destId="{5514A2A4-FC54-496C-A93F-8B335846AE48}" srcOrd="1" destOrd="0" presId="urn:microsoft.com/office/officeart/2018/2/layout/IconLabelList"/>
    <dgm:cxn modelId="{DC43FF89-8145-4913-B299-5D5A20C2B9C3}" type="presParOf" srcId="{BA41FF2C-E0E2-40CA-87DB-675CEEED474F}" destId="{B20B1166-E16D-478D-AE16-BF281F5F41F2}" srcOrd="2" destOrd="0" presId="urn:microsoft.com/office/officeart/2018/2/layout/IconLabelList"/>
    <dgm:cxn modelId="{91932208-4467-44A5-9026-17BFE2C7538E}" type="presParOf" srcId="{B20B1166-E16D-478D-AE16-BF281F5F41F2}" destId="{1423329F-45C4-400C-ACEF-2493BD03652E}" srcOrd="0" destOrd="0" presId="urn:microsoft.com/office/officeart/2018/2/layout/IconLabelList"/>
    <dgm:cxn modelId="{27552D77-F99B-4B59-AAE9-732F3C0BDF68}" type="presParOf" srcId="{B20B1166-E16D-478D-AE16-BF281F5F41F2}" destId="{541349C8-9AD3-44F7-8776-238698136EFA}" srcOrd="1" destOrd="0" presId="urn:microsoft.com/office/officeart/2018/2/layout/IconLabelList"/>
    <dgm:cxn modelId="{E4F7079F-31DA-4D9D-8521-605AF57AA80C}" type="presParOf" srcId="{B20B1166-E16D-478D-AE16-BF281F5F41F2}" destId="{2FBDEA53-BE29-4486-A651-9574A2D3C862}" srcOrd="2" destOrd="0" presId="urn:microsoft.com/office/officeart/2018/2/layout/IconLabelList"/>
    <dgm:cxn modelId="{3DEC46B2-1B7F-4241-8625-340740000525}" type="presParOf" srcId="{BA41FF2C-E0E2-40CA-87DB-675CEEED474F}" destId="{61590593-225C-41DF-97CC-E4850862F4AC}" srcOrd="3" destOrd="0" presId="urn:microsoft.com/office/officeart/2018/2/layout/IconLabelList"/>
    <dgm:cxn modelId="{09F12812-39C2-4B50-A894-16AA6B56CC30}" type="presParOf" srcId="{BA41FF2C-E0E2-40CA-87DB-675CEEED474F}" destId="{8B068C9B-4CEF-4180-8E2D-3B94090AFAEA}" srcOrd="4" destOrd="0" presId="urn:microsoft.com/office/officeart/2018/2/layout/IconLabelList"/>
    <dgm:cxn modelId="{A1329F1E-83DC-4302-8160-C0599846D1E7}" type="presParOf" srcId="{8B068C9B-4CEF-4180-8E2D-3B94090AFAEA}" destId="{578B030C-BDCD-41A3-B356-FE413BD0D41A}" srcOrd="0" destOrd="0" presId="urn:microsoft.com/office/officeart/2018/2/layout/IconLabelList"/>
    <dgm:cxn modelId="{23CAD979-A92D-4D93-BB5F-C039D13CE68E}" type="presParOf" srcId="{8B068C9B-4CEF-4180-8E2D-3B94090AFAEA}" destId="{C83BE0F6-969B-4D58-B859-6B00B09AF3EC}" srcOrd="1" destOrd="0" presId="urn:microsoft.com/office/officeart/2018/2/layout/IconLabelList"/>
    <dgm:cxn modelId="{721DE6F5-F8AD-4288-80C0-ACF0660C36B6}" type="presParOf" srcId="{8B068C9B-4CEF-4180-8E2D-3B94090AFAEA}" destId="{EF256733-7182-4DA2-A9AA-EE3D6E075668}" srcOrd="2" destOrd="0" presId="urn:microsoft.com/office/officeart/2018/2/layout/IconLabelList"/>
    <dgm:cxn modelId="{18B84829-44E8-4DB6-8AF3-56031845AE1B}" type="presParOf" srcId="{BA41FF2C-E0E2-40CA-87DB-675CEEED474F}" destId="{B0427EA4-E3F3-49EF-87C3-4BF14689C8B2}" srcOrd="5" destOrd="0" presId="urn:microsoft.com/office/officeart/2018/2/layout/IconLabelList"/>
    <dgm:cxn modelId="{BAF57712-3326-4662-8DD6-0EFA2A994CD1}" type="presParOf" srcId="{BA41FF2C-E0E2-40CA-87DB-675CEEED474F}" destId="{EEF46544-C4A6-48EC-A81D-AE847188648F}" srcOrd="6" destOrd="0" presId="urn:microsoft.com/office/officeart/2018/2/layout/IconLabelList"/>
    <dgm:cxn modelId="{A3EDF66E-9391-4925-A320-F5C26D1FC793}" type="presParOf" srcId="{EEF46544-C4A6-48EC-A81D-AE847188648F}" destId="{AF28C2FA-1AE8-48DA-9207-BA4665A92AE8}" srcOrd="0" destOrd="0" presId="urn:microsoft.com/office/officeart/2018/2/layout/IconLabelList"/>
    <dgm:cxn modelId="{C939B40E-072B-44EF-81CA-A350E34B294D}" type="presParOf" srcId="{EEF46544-C4A6-48EC-A81D-AE847188648F}" destId="{204DA6A5-A7EC-4C52-8806-184BB21D52C9}" srcOrd="1" destOrd="0" presId="urn:microsoft.com/office/officeart/2018/2/layout/IconLabelList"/>
    <dgm:cxn modelId="{9B2E94CE-5778-4D0C-8442-120A2AFF54AD}" type="presParOf" srcId="{EEF46544-C4A6-48EC-A81D-AE847188648F}" destId="{BDE72B11-CD89-43C2-B502-343F1318171E}" srcOrd="2" destOrd="0" presId="urn:microsoft.com/office/officeart/2018/2/layout/IconLabelList"/>
    <dgm:cxn modelId="{F97F78DF-53C5-4C5C-8728-5F6FB9832988}" type="presParOf" srcId="{BA41FF2C-E0E2-40CA-87DB-675CEEED474F}" destId="{415F6C29-C279-4F19-9BC6-36ABDC921836}" srcOrd="7" destOrd="0" presId="urn:microsoft.com/office/officeart/2018/2/layout/IconLabelList"/>
    <dgm:cxn modelId="{1216CD11-2377-4CB9-8251-42D986C44617}" type="presParOf" srcId="{BA41FF2C-E0E2-40CA-87DB-675CEEED474F}" destId="{4C0DA59F-5E4C-4941-A55F-4B29E2BF54C4}" srcOrd="8" destOrd="0" presId="urn:microsoft.com/office/officeart/2018/2/layout/IconLabelList"/>
    <dgm:cxn modelId="{7806D06C-17D0-4C8D-9CAB-DD698DE93206}" type="presParOf" srcId="{4C0DA59F-5E4C-4941-A55F-4B29E2BF54C4}" destId="{73C02BE2-FB2D-48F1-8B27-BC02633C3662}" srcOrd="0" destOrd="0" presId="urn:microsoft.com/office/officeart/2018/2/layout/IconLabelList"/>
    <dgm:cxn modelId="{4DBD9116-3739-48C6-BED8-A3213B45E228}" type="presParOf" srcId="{4C0DA59F-5E4C-4941-A55F-4B29E2BF54C4}" destId="{62DF628F-A102-4ACB-802E-6A82A735F5CB}" srcOrd="1" destOrd="0" presId="urn:microsoft.com/office/officeart/2018/2/layout/IconLabelList"/>
    <dgm:cxn modelId="{553350C4-38B7-4FEE-9B68-7553B14671B2}" type="presParOf" srcId="{4C0DA59F-5E4C-4941-A55F-4B29E2BF54C4}" destId="{88600936-6ED9-42DC-BCC4-06E5B527938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6BB2D5-2F4E-4024-BCF0-8F21B75E9B8A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FB9EA0-33BD-45C1-9FCC-B76AAB4F4D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Program run by College Board (makers of SAT)</a:t>
          </a:r>
        </a:p>
      </dgm:t>
    </dgm:pt>
    <dgm:pt modelId="{1673585F-CB4A-4F06-9D3D-4E66F6F78212}" type="parTrans" cxnId="{734B2EBC-CA9E-4318-835D-AB30992F35EC}">
      <dgm:prSet/>
      <dgm:spPr/>
      <dgm:t>
        <a:bodyPr/>
        <a:lstStyle/>
        <a:p>
          <a:endParaRPr lang="en-US"/>
        </a:p>
      </dgm:t>
    </dgm:pt>
    <dgm:pt modelId="{61606647-B77C-4FD0-8B75-E441A63B7B44}" type="sibTrans" cxnId="{734B2EBC-CA9E-4318-835D-AB30992F35EC}">
      <dgm:prSet/>
      <dgm:spPr/>
      <dgm:t>
        <a:bodyPr/>
        <a:lstStyle/>
        <a:p>
          <a:endParaRPr lang="en-US"/>
        </a:p>
      </dgm:t>
    </dgm:pt>
    <dgm:pt modelId="{94FDD161-BD4E-441F-B7EF-B8C72928A0A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Year-long college level courses in a High School setting </a:t>
          </a:r>
        </a:p>
      </dgm:t>
    </dgm:pt>
    <dgm:pt modelId="{CA8B9D90-E7FF-4BE4-92AF-8BF1E7093487}" type="parTrans" cxnId="{8B11BF07-0051-44AF-BA80-4F29045A0A97}">
      <dgm:prSet/>
      <dgm:spPr/>
      <dgm:t>
        <a:bodyPr/>
        <a:lstStyle/>
        <a:p>
          <a:endParaRPr lang="en-US"/>
        </a:p>
      </dgm:t>
    </dgm:pt>
    <dgm:pt modelId="{ED6988A5-165F-4D86-8F01-90C7C17E1C91}" type="sibTrans" cxnId="{8B11BF07-0051-44AF-BA80-4F29045A0A97}">
      <dgm:prSet/>
      <dgm:spPr/>
      <dgm:t>
        <a:bodyPr/>
        <a:lstStyle/>
        <a:p>
          <a:endParaRPr lang="en-US"/>
        </a:p>
      </dgm:t>
    </dgm:pt>
    <dgm:pt modelId="{90A0CCE0-D77A-413D-8664-85D68732ABD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Can earn college credit with a passing AP exam score and university approval</a:t>
          </a:r>
        </a:p>
      </dgm:t>
    </dgm:pt>
    <dgm:pt modelId="{8626954F-6A76-4D3C-82ED-705FE7F933C4}" type="parTrans" cxnId="{4E0D406D-B756-4E30-9A0A-0E939E6E35D5}">
      <dgm:prSet/>
      <dgm:spPr/>
      <dgm:t>
        <a:bodyPr/>
        <a:lstStyle/>
        <a:p>
          <a:endParaRPr lang="en-US"/>
        </a:p>
      </dgm:t>
    </dgm:pt>
    <dgm:pt modelId="{12D1AD9C-CB87-4866-8F7D-315255A8C79C}" type="sibTrans" cxnId="{4E0D406D-B756-4E30-9A0A-0E939E6E35D5}">
      <dgm:prSet/>
      <dgm:spPr/>
      <dgm:t>
        <a:bodyPr/>
        <a:lstStyle/>
        <a:p>
          <a:endParaRPr lang="en-US"/>
        </a:p>
      </dgm:t>
    </dgm:pt>
    <dgm:pt modelId="{430ABD0A-02CA-46A7-82CD-FA013414C7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 daily coursework prepares students for the AP exam in May</a:t>
          </a:r>
        </a:p>
      </dgm:t>
    </dgm:pt>
    <dgm:pt modelId="{B079CFC1-8855-4A23-AD8F-5519F41CDD29}" type="parTrans" cxnId="{E01C925A-6C05-4E73-8A44-D7A420B966B0}">
      <dgm:prSet/>
      <dgm:spPr/>
      <dgm:t>
        <a:bodyPr/>
        <a:lstStyle/>
        <a:p>
          <a:endParaRPr lang="en-US"/>
        </a:p>
      </dgm:t>
    </dgm:pt>
    <dgm:pt modelId="{66BCDA05-D3F6-423E-B02D-33D00076B962}" type="sibTrans" cxnId="{E01C925A-6C05-4E73-8A44-D7A420B966B0}">
      <dgm:prSet/>
      <dgm:spPr/>
      <dgm:t>
        <a:bodyPr/>
        <a:lstStyle/>
        <a:p>
          <a:endParaRPr lang="en-US"/>
        </a:p>
      </dgm:t>
    </dgm:pt>
    <dgm:pt modelId="{3EDE3E4B-FCE7-4ABE-A22A-A7344FFF85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VMHS offers 20 AP subjects </a:t>
          </a:r>
        </a:p>
      </dgm:t>
    </dgm:pt>
    <dgm:pt modelId="{348A293B-4829-4681-92F5-505FD4CCA04A}" type="parTrans" cxnId="{BDFEB5FE-2FCB-4EC3-BE30-8E9DD6C1BFA1}">
      <dgm:prSet/>
      <dgm:spPr/>
      <dgm:t>
        <a:bodyPr/>
        <a:lstStyle/>
        <a:p>
          <a:endParaRPr lang="en-US"/>
        </a:p>
      </dgm:t>
    </dgm:pt>
    <dgm:pt modelId="{966CECB4-B2DE-4636-9F52-83A6105AFD3F}" type="sibTrans" cxnId="{BDFEB5FE-2FCB-4EC3-BE30-8E9DD6C1BFA1}">
      <dgm:prSet/>
      <dgm:spPr/>
      <dgm:t>
        <a:bodyPr/>
        <a:lstStyle/>
        <a:p>
          <a:endParaRPr lang="en-US"/>
        </a:p>
      </dgm:t>
    </dgm:pt>
    <dgm:pt modelId="{DD5423EB-4ABB-4721-8E46-218E45866356}" type="pres">
      <dgm:prSet presAssocID="{B36BB2D5-2F4E-4024-BCF0-8F21B75E9B8A}" presName="root" presStyleCnt="0">
        <dgm:presLayoutVars>
          <dgm:dir/>
          <dgm:resizeHandles val="exact"/>
        </dgm:presLayoutVars>
      </dgm:prSet>
      <dgm:spPr/>
    </dgm:pt>
    <dgm:pt modelId="{91A2C222-3C34-4F7B-967B-153F74B3537F}" type="pres">
      <dgm:prSet presAssocID="{14FB9EA0-33BD-45C1-9FCC-B76AAB4F4DB2}" presName="compNode" presStyleCnt="0"/>
      <dgm:spPr/>
    </dgm:pt>
    <dgm:pt modelId="{ED1825EF-0D86-4BBF-BD1C-BD6A9F48BB3A}" type="pres">
      <dgm:prSet presAssocID="{14FB9EA0-33BD-45C1-9FCC-B76AAB4F4DB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92719A84-148E-443E-B636-62CE1771A666}" type="pres">
      <dgm:prSet presAssocID="{14FB9EA0-33BD-45C1-9FCC-B76AAB4F4DB2}" presName="spaceRect" presStyleCnt="0"/>
      <dgm:spPr/>
    </dgm:pt>
    <dgm:pt modelId="{241AAFE1-334C-4025-9074-BAFD532CD686}" type="pres">
      <dgm:prSet presAssocID="{14FB9EA0-33BD-45C1-9FCC-B76AAB4F4DB2}" presName="textRect" presStyleLbl="revTx" presStyleIdx="0" presStyleCnt="5">
        <dgm:presLayoutVars>
          <dgm:chMax val="1"/>
          <dgm:chPref val="1"/>
        </dgm:presLayoutVars>
      </dgm:prSet>
      <dgm:spPr/>
    </dgm:pt>
    <dgm:pt modelId="{C518A3CF-EBCE-4D9A-86E4-0940009F9255}" type="pres">
      <dgm:prSet presAssocID="{61606647-B77C-4FD0-8B75-E441A63B7B44}" presName="sibTrans" presStyleCnt="0"/>
      <dgm:spPr/>
    </dgm:pt>
    <dgm:pt modelId="{62AC9C66-D2BF-4DD4-A04A-1D4A5069E24D}" type="pres">
      <dgm:prSet presAssocID="{94FDD161-BD4E-441F-B7EF-B8C72928A0A4}" presName="compNode" presStyleCnt="0"/>
      <dgm:spPr/>
    </dgm:pt>
    <dgm:pt modelId="{7CB14916-2BD3-4516-857B-B4854D8869F7}" type="pres">
      <dgm:prSet presAssocID="{94FDD161-BD4E-441F-B7EF-B8C72928A0A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A1C95038-A102-449E-95B0-64C149756D97}" type="pres">
      <dgm:prSet presAssocID="{94FDD161-BD4E-441F-B7EF-B8C72928A0A4}" presName="spaceRect" presStyleCnt="0"/>
      <dgm:spPr/>
    </dgm:pt>
    <dgm:pt modelId="{6E864BA1-0C66-4DA5-90B4-EC28F0642BD5}" type="pres">
      <dgm:prSet presAssocID="{94FDD161-BD4E-441F-B7EF-B8C72928A0A4}" presName="textRect" presStyleLbl="revTx" presStyleIdx="1" presStyleCnt="5">
        <dgm:presLayoutVars>
          <dgm:chMax val="1"/>
          <dgm:chPref val="1"/>
        </dgm:presLayoutVars>
      </dgm:prSet>
      <dgm:spPr/>
    </dgm:pt>
    <dgm:pt modelId="{5213F9BA-4C8A-4C1D-ACB2-D4286184D426}" type="pres">
      <dgm:prSet presAssocID="{ED6988A5-165F-4D86-8F01-90C7C17E1C91}" presName="sibTrans" presStyleCnt="0"/>
      <dgm:spPr/>
    </dgm:pt>
    <dgm:pt modelId="{5817C1DA-9B08-466F-A1F3-43A679C82183}" type="pres">
      <dgm:prSet presAssocID="{90A0CCE0-D77A-413D-8664-85D68732ABD8}" presName="compNode" presStyleCnt="0"/>
      <dgm:spPr/>
    </dgm:pt>
    <dgm:pt modelId="{6B4B2AE0-F3DF-48F7-8B95-168CB742389E}" type="pres">
      <dgm:prSet presAssocID="{90A0CCE0-D77A-413D-8664-85D68732ABD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04A4832-CCE7-4E40-8224-A0E5A32FB9C6}" type="pres">
      <dgm:prSet presAssocID="{90A0CCE0-D77A-413D-8664-85D68732ABD8}" presName="spaceRect" presStyleCnt="0"/>
      <dgm:spPr/>
    </dgm:pt>
    <dgm:pt modelId="{51DA26CE-5AC2-4BFC-B27D-B2E50A439D9D}" type="pres">
      <dgm:prSet presAssocID="{90A0CCE0-D77A-413D-8664-85D68732ABD8}" presName="textRect" presStyleLbl="revTx" presStyleIdx="2" presStyleCnt="5">
        <dgm:presLayoutVars>
          <dgm:chMax val="1"/>
          <dgm:chPref val="1"/>
        </dgm:presLayoutVars>
      </dgm:prSet>
      <dgm:spPr/>
    </dgm:pt>
    <dgm:pt modelId="{080491B6-3D00-4ABF-9E79-E11931761915}" type="pres">
      <dgm:prSet presAssocID="{12D1AD9C-CB87-4866-8F7D-315255A8C79C}" presName="sibTrans" presStyleCnt="0"/>
      <dgm:spPr/>
    </dgm:pt>
    <dgm:pt modelId="{21C8BB05-187B-4B6B-9087-8561AF050293}" type="pres">
      <dgm:prSet presAssocID="{430ABD0A-02CA-46A7-82CD-FA013414C799}" presName="compNode" presStyleCnt="0"/>
      <dgm:spPr/>
    </dgm:pt>
    <dgm:pt modelId="{29D82E0B-8A51-4983-8D3C-15C6B6BD78A2}" type="pres">
      <dgm:prSet presAssocID="{430ABD0A-02CA-46A7-82CD-FA013414C79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A72E2034-07EF-4BF7-B450-6B28A1CB53F5}" type="pres">
      <dgm:prSet presAssocID="{430ABD0A-02CA-46A7-82CD-FA013414C799}" presName="spaceRect" presStyleCnt="0"/>
      <dgm:spPr/>
    </dgm:pt>
    <dgm:pt modelId="{E90F5EAD-7A5E-46BC-8C5D-F0B3CF08A556}" type="pres">
      <dgm:prSet presAssocID="{430ABD0A-02CA-46A7-82CD-FA013414C799}" presName="textRect" presStyleLbl="revTx" presStyleIdx="3" presStyleCnt="5">
        <dgm:presLayoutVars>
          <dgm:chMax val="1"/>
          <dgm:chPref val="1"/>
        </dgm:presLayoutVars>
      </dgm:prSet>
      <dgm:spPr/>
    </dgm:pt>
    <dgm:pt modelId="{F7CB342B-3A38-45FF-973E-73BFE1C55219}" type="pres">
      <dgm:prSet presAssocID="{66BCDA05-D3F6-423E-B02D-33D00076B962}" presName="sibTrans" presStyleCnt="0"/>
      <dgm:spPr/>
    </dgm:pt>
    <dgm:pt modelId="{8932AE6C-7305-4017-B585-F759F20A7BE0}" type="pres">
      <dgm:prSet presAssocID="{3EDE3E4B-FCE7-4ABE-A22A-A7344FFF85D3}" presName="compNode" presStyleCnt="0"/>
      <dgm:spPr/>
    </dgm:pt>
    <dgm:pt modelId="{0F18D0F7-D72B-4554-BAC4-A62C41A1FD06}" type="pres">
      <dgm:prSet presAssocID="{3EDE3E4B-FCE7-4ABE-A22A-A7344FFF85D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AA60C93-2529-4EF3-9567-592EA95CBE20}" type="pres">
      <dgm:prSet presAssocID="{3EDE3E4B-FCE7-4ABE-A22A-A7344FFF85D3}" presName="spaceRect" presStyleCnt="0"/>
      <dgm:spPr/>
    </dgm:pt>
    <dgm:pt modelId="{9A86DD43-F894-4894-BF6C-08A18EE1058B}" type="pres">
      <dgm:prSet presAssocID="{3EDE3E4B-FCE7-4ABE-A22A-A7344FFF85D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F1B8504-BE96-430A-93F6-5568BD329993}" type="presOf" srcId="{B36BB2D5-2F4E-4024-BCF0-8F21B75E9B8A}" destId="{DD5423EB-4ABB-4721-8E46-218E45866356}" srcOrd="0" destOrd="0" presId="urn:microsoft.com/office/officeart/2018/2/layout/IconLabelList"/>
    <dgm:cxn modelId="{8B11BF07-0051-44AF-BA80-4F29045A0A97}" srcId="{B36BB2D5-2F4E-4024-BCF0-8F21B75E9B8A}" destId="{94FDD161-BD4E-441F-B7EF-B8C72928A0A4}" srcOrd="1" destOrd="0" parTransId="{CA8B9D90-E7FF-4BE4-92AF-8BF1E7093487}" sibTransId="{ED6988A5-165F-4D86-8F01-90C7C17E1C91}"/>
    <dgm:cxn modelId="{92954C1E-156D-4008-B207-1E37355AA06B}" type="presOf" srcId="{3EDE3E4B-FCE7-4ABE-A22A-A7344FFF85D3}" destId="{9A86DD43-F894-4894-BF6C-08A18EE1058B}" srcOrd="0" destOrd="0" presId="urn:microsoft.com/office/officeart/2018/2/layout/IconLabelList"/>
    <dgm:cxn modelId="{CD21B543-86DD-4F26-BAF1-F4F5C4242B0D}" type="presOf" srcId="{94FDD161-BD4E-441F-B7EF-B8C72928A0A4}" destId="{6E864BA1-0C66-4DA5-90B4-EC28F0642BD5}" srcOrd="0" destOrd="0" presId="urn:microsoft.com/office/officeart/2018/2/layout/IconLabelList"/>
    <dgm:cxn modelId="{4E0D406D-B756-4E30-9A0A-0E939E6E35D5}" srcId="{B36BB2D5-2F4E-4024-BCF0-8F21B75E9B8A}" destId="{90A0CCE0-D77A-413D-8664-85D68732ABD8}" srcOrd="2" destOrd="0" parTransId="{8626954F-6A76-4D3C-82ED-705FE7F933C4}" sibTransId="{12D1AD9C-CB87-4866-8F7D-315255A8C79C}"/>
    <dgm:cxn modelId="{E01C925A-6C05-4E73-8A44-D7A420B966B0}" srcId="{B36BB2D5-2F4E-4024-BCF0-8F21B75E9B8A}" destId="{430ABD0A-02CA-46A7-82CD-FA013414C799}" srcOrd="3" destOrd="0" parTransId="{B079CFC1-8855-4A23-AD8F-5519F41CDD29}" sibTransId="{66BCDA05-D3F6-423E-B02D-33D00076B962}"/>
    <dgm:cxn modelId="{EE0602A2-CD8F-480F-8A4A-03C464D64AC2}" type="presOf" srcId="{90A0CCE0-D77A-413D-8664-85D68732ABD8}" destId="{51DA26CE-5AC2-4BFC-B27D-B2E50A439D9D}" srcOrd="0" destOrd="0" presId="urn:microsoft.com/office/officeart/2018/2/layout/IconLabelList"/>
    <dgm:cxn modelId="{734B2EBC-CA9E-4318-835D-AB30992F35EC}" srcId="{B36BB2D5-2F4E-4024-BCF0-8F21B75E9B8A}" destId="{14FB9EA0-33BD-45C1-9FCC-B76AAB4F4DB2}" srcOrd="0" destOrd="0" parTransId="{1673585F-CB4A-4F06-9D3D-4E66F6F78212}" sibTransId="{61606647-B77C-4FD0-8B75-E441A63B7B44}"/>
    <dgm:cxn modelId="{C3E5D5F3-701B-4981-940E-D46C4A58EF38}" type="presOf" srcId="{14FB9EA0-33BD-45C1-9FCC-B76AAB4F4DB2}" destId="{241AAFE1-334C-4025-9074-BAFD532CD686}" srcOrd="0" destOrd="0" presId="urn:microsoft.com/office/officeart/2018/2/layout/IconLabelList"/>
    <dgm:cxn modelId="{328879F5-ECCD-4D9E-933A-47F9E0429FF4}" type="presOf" srcId="{430ABD0A-02CA-46A7-82CD-FA013414C799}" destId="{E90F5EAD-7A5E-46BC-8C5D-F0B3CF08A556}" srcOrd="0" destOrd="0" presId="urn:microsoft.com/office/officeart/2018/2/layout/IconLabelList"/>
    <dgm:cxn modelId="{BDFEB5FE-2FCB-4EC3-BE30-8E9DD6C1BFA1}" srcId="{B36BB2D5-2F4E-4024-BCF0-8F21B75E9B8A}" destId="{3EDE3E4B-FCE7-4ABE-A22A-A7344FFF85D3}" srcOrd="4" destOrd="0" parTransId="{348A293B-4829-4681-92F5-505FD4CCA04A}" sibTransId="{966CECB4-B2DE-4636-9F52-83A6105AFD3F}"/>
    <dgm:cxn modelId="{236818A4-7273-4747-BA3E-309C6AA5929E}" type="presParOf" srcId="{DD5423EB-4ABB-4721-8E46-218E45866356}" destId="{91A2C222-3C34-4F7B-967B-153F74B3537F}" srcOrd="0" destOrd="0" presId="urn:microsoft.com/office/officeart/2018/2/layout/IconLabelList"/>
    <dgm:cxn modelId="{5760050D-DBAB-4AC4-9929-745300EC43D3}" type="presParOf" srcId="{91A2C222-3C34-4F7B-967B-153F74B3537F}" destId="{ED1825EF-0D86-4BBF-BD1C-BD6A9F48BB3A}" srcOrd="0" destOrd="0" presId="urn:microsoft.com/office/officeart/2018/2/layout/IconLabelList"/>
    <dgm:cxn modelId="{2867D600-EFE2-4D5D-A96A-1409CDFCBD1E}" type="presParOf" srcId="{91A2C222-3C34-4F7B-967B-153F74B3537F}" destId="{92719A84-148E-443E-B636-62CE1771A666}" srcOrd="1" destOrd="0" presId="urn:microsoft.com/office/officeart/2018/2/layout/IconLabelList"/>
    <dgm:cxn modelId="{785C8C38-11E3-4773-AC46-AB37E0FB183C}" type="presParOf" srcId="{91A2C222-3C34-4F7B-967B-153F74B3537F}" destId="{241AAFE1-334C-4025-9074-BAFD532CD686}" srcOrd="2" destOrd="0" presId="urn:microsoft.com/office/officeart/2018/2/layout/IconLabelList"/>
    <dgm:cxn modelId="{96FF7B8B-3D60-4038-B4CD-043F454A198A}" type="presParOf" srcId="{DD5423EB-4ABB-4721-8E46-218E45866356}" destId="{C518A3CF-EBCE-4D9A-86E4-0940009F9255}" srcOrd="1" destOrd="0" presId="urn:microsoft.com/office/officeart/2018/2/layout/IconLabelList"/>
    <dgm:cxn modelId="{D07215DF-0EF5-41BF-BE19-137C7A74B236}" type="presParOf" srcId="{DD5423EB-4ABB-4721-8E46-218E45866356}" destId="{62AC9C66-D2BF-4DD4-A04A-1D4A5069E24D}" srcOrd="2" destOrd="0" presId="urn:microsoft.com/office/officeart/2018/2/layout/IconLabelList"/>
    <dgm:cxn modelId="{DD8E3313-4AF6-4E8C-9FFA-F43F69E2E3DE}" type="presParOf" srcId="{62AC9C66-D2BF-4DD4-A04A-1D4A5069E24D}" destId="{7CB14916-2BD3-4516-857B-B4854D8869F7}" srcOrd="0" destOrd="0" presId="urn:microsoft.com/office/officeart/2018/2/layout/IconLabelList"/>
    <dgm:cxn modelId="{C78A57B4-1169-4F77-8361-6BB6A8ECFB8B}" type="presParOf" srcId="{62AC9C66-D2BF-4DD4-A04A-1D4A5069E24D}" destId="{A1C95038-A102-449E-95B0-64C149756D97}" srcOrd="1" destOrd="0" presId="urn:microsoft.com/office/officeart/2018/2/layout/IconLabelList"/>
    <dgm:cxn modelId="{4D2EE7D7-173C-4ACD-89A7-6C50C2D27BD0}" type="presParOf" srcId="{62AC9C66-D2BF-4DD4-A04A-1D4A5069E24D}" destId="{6E864BA1-0C66-4DA5-90B4-EC28F0642BD5}" srcOrd="2" destOrd="0" presId="urn:microsoft.com/office/officeart/2018/2/layout/IconLabelList"/>
    <dgm:cxn modelId="{C02B606A-EDBD-4F0C-939D-7061AA4F6BDF}" type="presParOf" srcId="{DD5423EB-4ABB-4721-8E46-218E45866356}" destId="{5213F9BA-4C8A-4C1D-ACB2-D4286184D426}" srcOrd="3" destOrd="0" presId="urn:microsoft.com/office/officeart/2018/2/layout/IconLabelList"/>
    <dgm:cxn modelId="{44A3356B-419B-4F49-976B-A11D351017F4}" type="presParOf" srcId="{DD5423EB-4ABB-4721-8E46-218E45866356}" destId="{5817C1DA-9B08-466F-A1F3-43A679C82183}" srcOrd="4" destOrd="0" presId="urn:microsoft.com/office/officeart/2018/2/layout/IconLabelList"/>
    <dgm:cxn modelId="{F735DCA5-22A6-42A5-894B-2C2C34ABFCCA}" type="presParOf" srcId="{5817C1DA-9B08-466F-A1F3-43A679C82183}" destId="{6B4B2AE0-F3DF-48F7-8B95-168CB742389E}" srcOrd="0" destOrd="0" presId="urn:microsoft.com/office/officeart/2018/2/layout/IconLabelList"/>
    <dgm:cxn modelId="{0EC69A54-EB2C-4F8E-A0F3-2A6FBDF20B05}" type="presParOf" srcId="{5817C1DA-9B08-466F-A1F3-43A679C82183}" destId="{D04A4832-CCE7-4E40-8224-A0E5A32FB9C6}" srcOrd="1" destOrd="0" presId="urn:microsoft.com/office/officeart/2018/2/layout/IconLabelList"/>
    <dgm:cxn modelId="{02E3F931-064D-4B40-827F-E98B08D7FAAF}" type="presParOf" srcId="{5817C1DA-9B08-466F-A1F3-43A679C82183}" destId="{51DA26CE-5AC2-4BFC-B27D-B2E50A439D9D}" srcOrd="2" destOrd="0" presId="urn:microsoft.com/office/officeart/2018/2/layout/IconLabelList"/>
    <dgm:cxn modelId="{5CAD219E-7E91-47F0-A2B5-32A698DEF3FE}" type="presParOf" srcId="{DD5423EB-4ABB-4721-8E46-218E45866356}" destId="{080491B6-3D00-4ABF-9E79-E11931761915}" srcOrd="5" destOrd="0" presId="urn:microsoft.com/office/officeart/2018/2/layout/IconLabelList"/>
    <dgm:cxn modelId="{086B3790-3772-49A3-A20A-B302E6EF92D8}" type="presParOf" srcId="{DD5423EB-4ABB-4721-8E46-218E45866356}" destId="{21C8BB05-187B-4B6B-9087-8561AF050293}" srcOrd="6" destOrd="0" presId="urn:microsoft.com/office/officeart/2018/2/layout/IconLabelList"/>
    <dgm:cxn modelId="{7A362476-4BE4-4C1E-BA0C-0B10416DB3FA}" type="presParOf" srcId="{21C8BB05-187B-4B6B-9087-8561AF050293}" destId="{29D82E0B-8A51-4983-8D3C-15C6B6BD78A2}" srcOrd="0" destOrd="0" presId="urn:microsoft.com/office/officeart/2018/2/layout/IconLabelList"/>
    <dgm:cxn modelId="{64758E0A-7282-41E2-82AA-725EEE060A4E}" type="presParOf" srcId="{21C8BB05-187B-4B6B-9087-8561AF050293}" destId="{A72E2034-07EF-4BF7-B450-6B28A1CB53F5}" srcOrd="1" destOrd="0" presId="urn:microsoft.com/office/officeart/2018/2/layout/IconLabelList"/>
    <dgm:cxn modelId="{AE4C9649-1A55-48BA-BDE5-3908367038C6}" type="presParOf" srcId="{21C8BB05-187B-4B6B-9087-8561AF050293}" destId="{E90F5EAD-7A5E-46BC-8C5D-F0B3CF08A556}" srcOrd="2" destOrd="0" presId="urn:microsoft.com/office/officeart/2018/2/layout/IconLabelList"/>
    <dgm:cxn modelId="{96987F12-E860-438B-B2AE-6CA7A23CBA98}" type="presParOf" srcId="{DD5423EB-4ABB-4721-8E46-218E45866356}" destId="{F7CB342B-3A38-45FF-973E-73BFE1C55219}" srcOrd="7" destOrd="0" presId="urn:microsoft.com/office/officeart/2018/2/layout/IconLabelList"/>
    <dgm:cxn modelId="{545009AC-F3D6-4BD8-9D49-29F369925714}" type="presParOf" srcId="{DD5423EB-4ABB-4721-8E46-218E45866356}" destId="{8932AE6C-7305-4017-B585-F759F20A7BE0}" srcOrd="8" destOrd="0" presId="urn:microsoft.com/office/officeart/2018/2/layout/IconLabelList"/>
    <dgm:cxn modelId="{771ED85F-241E-4B05-8479-3F10C1230AEE}" type="presParOf" srcId="{8932AE6C-7305-4017-B585-F759F20A7BE0}" destId="{0F18D0F7-D72B-4554-BAC4-A62C41A1FD06}" srcOrd="0" destOrd="0" presId="urn:microsoft.com/office/officeart/2018/2/layout/IconLabelList"/>
    <dgm:cxn modelId="{30B72556-E85B-43F8-9A68-7A7460F4AF1C}" type="presParOf" srcId="{8932AE6C-7305-4017-B585-F759F20A7BE0}" destId="{9AA60C93-2529-4EF3-9567-592EA95CBE20}" srcOrd="1" destOrd="0" presId="urn:microsoft.com/office/officeart/2018/2/layout/IconLabelList"/>
    <dgm:cxn modelId="{0929D0E9-F16C-4BF9-AC57-E925003E7AB2}" type="presParOf" srcId="{8932AE6C-7305-4017-B585-F759F20A7BE0}" destId="{9A86DD43-F894-4894-BF6C-08A18EE1058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16ECC0-F788-48A2-BD73-5184852C2A25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05CB5CC-FD4B-4BB2-AF2B-04262CF718DD}">
      <dgm:prSet/>
      <dgm:spPr/>
      <dgm:t>
        <a:bodyPr/>
        <a:lstStyle/>
        <a:p>
          <a:r>
            <a:rPr lang="en-US"/>
            <a:t>Students will need to </a:t>
          </a:r>
          <a:r>
            <a:rPr lang="en-US" b="1" u="sng"/>
            <a:t>commit</a:t>
          </a:r>
          <a:r>
            <a:rPr lang="en-US"/>
            <a:t> to AP exams by late October through early November!! </a:t>
          </a:r>
        </a:p>
      </dgm:t>
    </dgm:pt>
    <dgm:pt modelId="{57CFA361-6436-4301-B642-8FF41DDB63DB}" type="parTrans" cxnId="{5054D518-B338-4858-95CC-530888516481}">
      <dgm:prSet/>
      <dgm:spPr/>
      <dgm:t>
        <a:bodyPr/>
        <a:lstStyle/>
        <a:p>
          <a:endParaRPr lang="en-US"/>
        </a:p>
      </dgm:t>
    </dgm:pt>
    <dgm:pt modelId="{B4B4E602-4050-4670-908D-2C19D2D45ED4}" type="sibTrans" cxnId="{5054D518-B338-4858-95CC-530888516481}">
      <dgm:prSet/>
      <dgm:spPr/>
      <dgm:t>
        <a:bodyPr/>
        <a:lstStyle/>
        <a:p>
          <a:endParaRPr lang="en-US"/>
        </a:p>
      </dgm:t>
    </dgm:pt>
    <dgm:pt modelId="{DB71F25D-428D-4F30-9EBE-1E4DDB8016E0}">
      <dgm:prSet/>
      <dgm:spPr/>
      <dgm:t>
        <a:bodyPr/>
        <a:lstStyle/>
        <a:p>
          <a:r>
            <a:rPr lang="en-US"/>
            <a:t>Per College Board, student participation increased and passing scores increased when students committed earlier </a:t>
          </a:r>
        </a:p>
      </dgm:t>
    </dgm:pt>
    <dgm:pt modelId="{F76B5FE8-8F56-4931-B464-7BE869EAEAD8}" type="parTrans" cxnId="{F43CA1C4-AFC3-4BCD-BAAE-5AB0BD08F9ED}">
      <dgm:prSet/>
      <dgm:spPr/>
      <dgm:t>
        <a:bodyPr/>
        <a:lstStyle/>
        <a:p>
          <a:endParaRPr lang="en-US"/>
        </a:p>
      </dgm:t>
    </dgm:pt>
    <dgm:pt modelId="{8DC5192C-B167-498A-B4F3-926E66574815}" type="sibTrans" cxnId="{F43CA1C4-AFC3-4BCD-BAAE-5AB0BD08F9ED}">
      <dgm:prSet/>
      <dgm:spPr/>
      <dgm:t>
        <a:bodyPr/>
        <a:lstStyle/>
        <a:p>
          <a:endParaRPr lang="en-US"/>
        </a:p>
      </dgm:t>
    </dgm:pt>
    <dgm:pt modelId="{114E071E-E001-4F03-8E9D-1EE73273094E}">
      <dgm:prSet/>
      <dgm:spPr/>
      <dgm:t>
        <a:bodyPr/>
        <a:lstStyle/>
        <a:p>
          <a:r>
            <a:rPr lang="en-US"/>
            <a:t>AP Exam Price: $</a:t>
          </a:r>
          <a:r>
            <a:rPr lang="en-US">
              <a:latin typeface="Calibri Light" panose="020F0302020204030204"/>
            </a:rPr>
            <a:t>101</a:t>
          </a:r>
          <a:r>
            <a:rPr lang="en-US"/>
            <a:t> (subject to change) </a:t>
          </a:r>
        </a:p>
      </dgm:t>
    </dgm:pt>
    <dgm:pt modelId="{5C0B6017-2D72-4184-B6D1-893B3689DAB8}" type="parTrans" cxnId="{12AA41BE-9FEF-411B-9C7E-41C7CCF2334D}">
      <dgm:prSet/>
      <dgm:spPr/>
      <dgm:t>
        <a:bodyPr/>
        <a:lstStyle/>
        <a:p>
          <a:endParaRPr lang="en-US"/>
        </a:p>
      </dgm:t>
    </dgm:pt>
    <dgm:pt modelId="{5F8FDD35-17E8-4FD6-9A73-8F061A77473A}" type="sibTrans" cxnId="{12AA41BE-9FEF-411B-9C7E-41C7CCF2334D}">
      <dgm:prSet/>
      <dgm:spPr/>
      <dgm:t>
        <a:bodyPr/>
        <a:lstStyle/>
        <a:p>
          <a:endParaRPr lang="en-US"/>
        </a:p>
      </dgm:t>
    </dgm:pt>
    <dgm:pt modelId="{3362F9F5-F247-4E9E-A9C2-4DA359BBA887}">
      <dgm:prSet/>
      <dgm:spPr/>
      <dgm:t>
        <a:bodyPr/>
        <a:lstStyle/>
        <a:p>
          <a:r>
            <a:rPr lang="en-US"/>
            <a:t>Students on free/reduced lunch for the </a:t>
          </a:r>
          <a:r>
            <a:rPr lang="en-US" b="1"/>
            <a:t>2023-2024 school year, eligible for waiver</a:t>
          </a:r>
          <a:r>
            <a:rPr lang="en-US"/>
            <a:t>, $5 per exam</a:t>
          </a:r>
        </a:p>
      </dgm:t>
    </dgm:pt>
    <dgm:pt modelId="{31C75334-2EEA-4DD4-A46A-43A553B3A09C}" type="parTrans" cxnId="{8E369600-9ED7-40CB-8E17-CF5128CD8AB5}">
      <dgm:prSet/>
      <dgm:spPr/>
      <dgm:t>
        <a:bodyPr/>
        <a:lstStyle/>
        <a:p>
          <a:endParaRPr lang="en-US"/>
        </a:p>
      </dgm:t>
    </dgm:pt>
    <dgm:pt modelId="{2EC22B3A-5C7E-4BF0-9700-B359171D2372}" type="sibTrans" cxnId="{8E369600-9ED7-40CB-8E17-CF5128CD8AB5}">
      <dgm:prSet/>
      <dgm:spPr/>
      <dgm:t>
        <a:bodyPr/>
        <a:lstStyle/>
        <a:p>
          <a:endParaRPr lang="en-US"/>
        </a:p>
      </dgm:t>
    </dgm:pt>
    <dgm:pt modelId="{9D030CDC-EEFA-418A-B4D2-4ACEB1929CFE}">
      <dgm:prSet/>
      <dgm:spPr/>
      <dgm:t>
        <a:bodyPr/>
        <a:lstStyle/>
        <a:p>
          <a:r>
            <a:rPr lang="en-US"/>
            <a:t>Cancelled or Unused exam: $40 </a:t>
          </a:r>
        </a:p>
      </dgm:t>
    </dgm:pt>
    <dgm:pt modelId="{94AA9873-22DA-406A-93D6-8ED49DEC56A4}" type="parTrans" cxnId="{2632A046-8100-4CAC-9DE9-01CFB7C0C2FF}">
      <dgm:prSet/>
      <dgm:spPr/>
      <dgm:t>
        <a:bodyPr/>
        <a:lstStyle/>
        <a:p>
          <a:endParaRPr lang="en-US"/>
        </a:p>
      </dgm:t>
    </dgm:pt>
    <dgm:pt modelId="{68A53134-9BEF-48D7-942A-8DEBC2FAE978}" type="sibTrans" cxnId="{2632A046-8100-4CAC-9DE9-01CFB7C0C2FF}">
      <dgm:prSet/>
      <dgm:spPr/>
      <dgm:t>
        <a:bodyPr/>
        <a:lstStyle/>
        <a:p>
          <a:endParaRPr lang="en-US"/>
        </a:p>
      </dgm:t>
    </dgm:pt>
    <dgm:pt modelId="{C6792E11-CC12-427F-83A2-FF8605C8ACA2}">
      <dgm:prSet/>
      <dgm:spPr/>
      <dgm:t>
        <a:bodyPr/>
        <a:lstStyle/>
        <a:p>
          <a:r>
            <a:rPr lang="en-US"/>
            <a:t>AP Exams: first two weeks in May</a:t>
          </a:r>
        </a:p>
      </dgm:t>
    </dgm:pt>
    <dgm:pt modelId="{7D33D5EE-D15D-4E92-AF9F-6D5279FCDBC7}" type="parTrans" cxnId="{2FAB0503-A7A0-42FA-A2A6-45AB306E0E2A}">
      <dgm:prSet/>
      <dgm:spPr/>
      <dgm:t>
        <a:bodyPr/>
        <a:lstStyle/>
        <a:p>
          <a:endParaRPr lang="en-US"/>
        </a:p>
      </dgm:t>
    </dgm:pt>
    <dgm:pt modelId="{AE96B012-70CC-4CC9-BC29-D49C6DE35BEE}" type="sibTrans" cxnId="{2FAB0503-A7A0-42FA-A2A6-45AB306E0E2A}">
      <dgm:prSet/>
      <dgm:spPr/>
      <dgm:t>
        <a:bodyPr/>
        <a:lstStyle/>
        <a:p>
          <a:endParaRPr lang="en-US"/>
        </a:p>
      </dgm:t>
    </dgm:pt>
    <dgm:pt modelId="{724317C4-D9C9-4E63-B14A-E2E667AFD264}" type="pres">
      <dgm:prSet presAssocID="{0D16ECC0-F788-48A2-BD73-5184852C2A25}" presName="outerComposite" presStyleCnt="0">
        <dgm:presLayoutVars>
          <dgm:chMax val="5"/>
          <dgm:dir/>
          <dgm:resizeHandles val="exact"/>
        </dgm:presLayoutVars>
      </dgm:prSet>
      <dgm:spPr/>
    </dgm:pt>
    <dgm:pt modelId="{A9867F7F-C040-4C72-8FD5-61FDFA4ADCE2}" type="pres">
      <dgm:prSet presAssocID="{0D16ECC0-F788-48A2-BD73-5184852C2A25}" presName="dummyMaxCanvas" presStyleCnt="0">
        <dgm:presLayoutVars/>
      </dgm:prSet>
      <dgm:spPr/>
    </dgm:pt>
    <dgm:pt modelId="{936706E9-D3A0-4BFB-8314-2FD0BA02CF9E}" type="pres">
      <dgm:prSet presAssocID="{0D16ECC0-F788-48A2-BD73-5184852C2A25}" presName="FourNodes_1" presStyleLbl="node1" presStyleIdx="0" presStyleCnt="4">
        <dgm:presLayoutVars>
          <dgm:bulletEnabled val="1"/>
        </dgm:presLayoutVars>
      </dgm:prSet>
      <dgm:spPr/>
    </dgm:pt>
    <dgm:pt modelId="{CA77350D-DD62-49B7-A937-4F0C87834878}" type="pres">
      <dgm:prSet presAssocID="{0D16ECC0-F788-48A2-BD73-5184852C2A25}" presName="FourNodes_2" presStyleLbl="node1" presStyleIdx="1" presStyleCnt="4">
        <dgm:presLayoutVars>
          <dgm:bulletEnabled val="1"/>
        </dgm:presLayoutVars>
      </dgm:prSet>
      <dgm:spPr/>
    </dgm:pt>
    <dgm:pt modelId="{9E945D20-6B79-44BC-B938-2F76CE0A00B4}" type="pres">
      <dgm:prSet presAssocID="{0D16ECC0-F788-48A2-BD73-5184852C2A25}" presName="FourNodes_3" presStyleLbl="node1" presStyleIdx="2" presStyleCnt="4">
        <dgm:presLayoutVars>
          <dgm:bulletEnabled val="1"/>
        </dgm:presLayoutVars>
      </dgm:prSet>
      <dgm:spPr/>
    </dgm:pt>
    <dgm:pt modelId="{4C8BD9EB-FC00-4368-A324-CF98FCA50F39}" type="pres">
      <dgm:prSet presAssocID="{0D16ECC0-F788-48A2-BD73-5184852C2A25}" presName="FourNodes_4" presStyleLbl="node1" presStyleIdx="3" presStyleCnt="4">
        <dgm:presLayoutVars>
          <dgm:bulletEnabled val="1"/>
        </dgm:presLayoutVars>
      </dgm:prSet>
      <dgm:spPr/>
    </dgm:pt>
    <dgm:pt modelId="{DF7E994C-4BBE-41EC-9BBE-78D2A6EC96D5}" type="pres">
      <dgm:prSet presAssocID="{0D16ECC0-F788-48A2-BD73-5184852C2A25}" presName="FourConn_1-2" presStyleLbl="fgAccFollowNode1" presStyleIdx="0" presStyleCnt="3">
        <dgm:presLayoutVars>
          <dgm:bulletEnabled val="1"/>
        </dgm:presLayoutVars>
      </dgm:prSet>
      <dgm:spPr/>
    </dgm:pt>
    <dgm:pt modelId="{045C0BD2-F3D3-47EA-AFB6-BF48782D2A39}" type="pres">
      <dgm:prSet presAssocID="{0D16ECC0-F788-48A2-BD73-5184852C2A25}" presName="FourConn_2-3" presStyleLbl="fgAccFollowNode1" presStyleIdx="1" presStyleCnt="3">
        <dgm:presLayoutVars>
          <dgm:bulletEnabled val="1"/>
        </dgm:presLayoutVars>
      </dgm:prSet>
      <dgm:spPr/>
    </dgm:pt>
    <dgm:pt modelId="{4B307F59-70FA-42E6-8B73-D5FD942E01BA}" type="pres">
      <dgm:prSet presAssocID="{0D16ECC0-F788-48A2-BD73-5184852C2A25}" presName="FourConn_3-4" presStyleLbl="fgAccFollowNode1" presStyleIdx="2" presStyleCnt="3">
        <dgm:presLayoutVars>
          <dgm:bulletEnabled val="1"/>
        </dgm:presLayoutVars>
      </dgm:prSet>
      <dgm:spPr/>
    </dgm:pt>
    <dgm:pt modelId="{F3C049BA-7B51-4BC2-A1E0-37176530B46B}" type="pres">
      <dgm:prSet presAssocID="{0D16ECC0-F788-48A2-BD73-5184852C2A25}" presName="FourNodes_1_text" presStyleLbl="node1" presStyleIdx="3" presStyleCnt="4">
        <dgm:presLayoutVars>
          <dgm:bulletEnabled val="1"/>
        </dgm:presLayoutVars>
      </dgm:prSet>
      <dgm:spPr/>
    </dgm:pt>
    <dgm:pt modelId="{383C9A9A-65F9-4E16-A040-FF8A67BF2111}" type="pres">
      <dgm:prSet presAssocID="{0D16ECC0-F788-48A2-BD73-5184852C2A25}" presName="FourNodes_2_text" presStyleLbl="node1" presStyleIdx="3" presStyleCnt="4">
        <dgm:presLayoutVars>
          <dgm:bulletEnabled val="1"/>
        </dgm:presLayoutVars>
      </dgm:prSet>
      <dgm:spPr/>
    </dgm:pt>
    <dgm:pt modelId="{66D3F8C5-FE4C-4F4F-8E17-A8259D51C8C6}" type="pres">
      <dgm:prSet presAssocID="{0D16ECC0-F788-48A2-BD73-5184852C2A25}" presName="FourNodes_3_text" presStyleLbl="node1" presStyleIdx="3" presStyleCnt="4">
        <dgm:presLayoutVars>
          <dgm:bulletEnabled val="1"/>
        </dgm:presLayoutVars>
      </dgm:prSet>
      <dgm:spPr/>
    </dgm:pt>
    <dgm:pt modelId="{8A04BEDC-5CC7-4CC8-9064-DC94398BE16C}" type="pres">
      <dgm:prSet presAssocID="{0D16ECC0-F788-48A2-BD73-5184852C2A2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E369600-9ED7-40CB-8E17-CF5128CD8AB5}" srcId="{0D16ECC0-F788-48A2-BD73-5184852C2A25}" destId="{3362F9F5-F247-4E9E-A9C2-4DA359BBA887}" srcOrd="1" destOrd="0" parTransId="{31C75334-2EEA-4DD4-A46A-43A553B3A09C}" sibTransId="{2EC22B3A-5C7E-4BF0-9700-B359171D2372}"/>
    <dgm:cxn modelId="{F036BC01-83D8-4FEA-B6D9-84A1D1522B25}" type="presOf" srcId="{C6792E11-CC12-427F-83A2-FF8605C8ACA2}" destId="{8A04BEDC-5CC7-4CC8-9064-DC94398BE16C}" srcOrd="1" destOrd="0" presId="urn:microsoft.com/office/officeart/2005/8/layout/vProcess5"/>
    <dgm:cxn modelId="{2FAB0503-A7A0-42FA-A2A6-45AB306E0E2A}" srcId="{0D16ECC0-F788-48A2-BD73-5184852C2A25}" destId="{C6792E11-CC12-427F-83A2-FF8605C8ACA2}" srcOrd="3" destOrd="0" parTransId="{7D33D5EE-D15D-4E92-AF9F-6D5279FCDBC7}" sibTransId="{AE96B012-70CC-4CC9-BC29-D49C6DE35BEE}"/>
    <dgm:cxn modelId="{E2F0B30B-EF5B-4810-AD10-F4F74E86CE0B}" type="presOf" srcId="{DB71F25D-428D-4F30-9EBE-1E4DDB8016E0}" destId="{936706E9-D3A0-4BFB-8314-2FD0BA02CF9E}" srcOrd="0" destOrd="1" presId="urn:microsoft.com/office/officeart/2005/8/layout/vProcess5"/>
    <dgm:cxn modelId="{85C7140C-A48F-45D6-802A-E8BCD252FB88}" type="presOf" srcId="{B4B4E602-4050-4670-908D-2C19D2D45ED4}" destId="{DF7E994C-4BBE-41EC-9BBE-78D2A6EC96D5}" srcOrd="0" destOrd="0" presId="urn:microsoft.com/office/officeart/2005/8/layout/vProcess5"/>
    <dgm:cxn modelId="{C9C5CD14-551E-4AF5-B36F-93E2788D342E}" type="presOf" srcId="{C6792E11-CC12-427F-83A2-FF8605C8ACA2}" destId="{4C8BD9EB-FC00-4368-A324-CF98FCA50F39}" srcOrd="0" destOrd="0" presId="urn:microsoft.com/office/officeart/2005/8/layout/vProcess5"/>
    <dgm:cxn modelId="{5054D518-B338-4858-95CC-530888516481}" srcId="{0D16ECC0-F788-48A2-BD73-5184852C2A25}" destId="{605CB5CC-FD4B-4BB2-AF2B-04262CF718DD}" srcOrd="0" destOrd="0" parTransId="{57CFA361-6436-4301-B642-8FF41DDB63DB}" sibTransId="{B4B4E602-4050-4670-908D-2C19D2D45ED4}"/>
    <dgm:cxn modelId="{0A6E4F1B-D33B-4A06-882B-F0BC09E2339E}" type="presOf" srcId="{114E071E-E001-4F03-8E9D-1EE73273094E}" destId="{936706E9-D3A0-4BFB-8314-2FD0BA02CF9E}" srcOrd="0" destOrd="2" presId="urn:microsoft.com/office/officeart/2005/8/layout/vProcess5"/>
    <dgm:cxn modelId="{05919722-FF1E-47EE-B34E-942DC59A8B3E}" type="presOf" srcId="{114E071E-E001-4F03-8E9D-1EE73273094E}" destId="{F3C049BA-7B51-4BC2-A1E0-37176530B46B}" srcOrd="1" destOrd="2" presId="urn:microsoft.com/office/officeart/2005/8/layout/vProcess5"/>
    <dgm:cxn modelId="{47D4AB37-3C89-4535-97EC-F3E1FCD8A71D}" type="presOf" srcId="{3362F9F5-F247-4E9E-A9C2-4DA359BBA887}" destId="{CA77350D-DD62-49B7-A937-4F0C87834878}" srcOrd="0" destOrd="0" presId="urn:microsoft.com/office/officeart/2005/8/layout/vProcess5"/>
    <dgm:cxn modelId="{2632A046-8100-4CAC-9DE9-01CFB7C0C2FF}" srcId="{0D16ECC0-F788-48A2-BD73-5184852C2A25}" destId="{9D030CDC-EEFA-418A-B4D2-4ACEB1929CFE}" srcOrd="2" destOrd="0" parTransId="{94AA9873-22DA-406A-93D6-8ED49DEC56A4}" sibTransId="{68A53134-9BEF-48D7-942A-8DEBC2FAE978}"/>
    <dgm:cxn modelId="{CF826980-80A0-425A-AA6A-D29BCCD1041C}" type="presOf" srcId="{2EC22B3A-5C7E-4BF0-9700-B359171D2372}" destId="{045C0BD2-F3D3-47EA-AFB6-BF48782D2A39}" srcOrd="0" destOrd="0" presId="urn:microsoft.com/office/officeart/2005/8/layout/vProcess5"/>
    <dgm:cxn modelId="{5554B38A-26E1-4863-B342-2FD1438107E4}" type="presOf" srcId="{9D030CDC-EEFA-418A-B4D2-4ACEB1929CFE}" destId="{9E945D20-6B79-44BC-B938-2F76CE0A00B4}" srcOrd="0" destOrd="0" presId="urn:microsoft.com/office/officeart/2005/8/layout/vProcess5"/>
    <dgm:cxn modelId="{94AA1F8D-B2B0-459A-B4C9-EB5D03D7B67D}" type="presOf" srcId="{605CB5CC-FD4B-4BB2-AF2B-04262CF718DD}" destId="{F3C049BA-7B51-4BC2-A1E0-37176530B46B}" srcOrd="1" destOrd="0" presId="urn:microsoft.com/office/officeart/2005/8/layout/vProcess5"/>
    <dgm:cxn modelId="{13E208AB-DCB6-4B77-A596-87D34BFEFD9D}" type="presOf" srcId="{605CB5CC-FD4B-4BB2-AF2B-04262CF718DD}" destId="{936706E9-D3A0-4BFB-8314-2FD0BA02CF9E}" srcOrd="0" destOrd="0" presId="urn:microsoft.com/office/officeart/2005/8/layout/vProcess5"/>
    <dgm:cxn modelId="{12AA41BE-9FEF-411B-9C7E-41C7CCF2334D}" srcId="{605CB5CC-FD4B-4BB2-AF2B-04262CF718DD}" destId="{114E071E-E001-4F03-8E9D-1EE73273094E}" srcOrd="1" destOrd="0" parTransId="{5C0B6017-2D72-4184-B6D1-893B3689DAB8}" sibTransId="{5F8FDD35-17E8-4FD6-9A73-8F061A77473A}"/>
    <dgm:cxn modelId="{3EC316C0-996E-4A61-8287-00EEDB1045C1}" type="presOf" srcId="{68A53134-9BEF-48D7-942A-8DEBC2FAE978}" destId="{4B307F59-70FA-42E6-8B73-D5FD942E01BA}" srcOrd="0" destOrd="0" presId="urn:microsoft.com/office/officeart/2005/8/layout/vProcess5"/>
    <dgm:cxn modelId="{F43CA1C4-AFC3-4BCD-BAAE-5AB0BD08F9ED}" srcId="{605CB5CC-FD4B-4BB2-AF2B-04262CF718DD}" destId="{DB71F25D-428D-4F30-9EBE-1E4DDB8016E0}" srcOrd="0" destOrd="0" parTransId="{F76B5FE8-8F56-4931-B464-7BE869EAEAD8}" sibTransId="{8DC5192C-B167-498A-B4F3-926E66574815}"/>
    <dgm:cxn modelId="{27F6A0CB-2ECC-42A9-A0DD-82C0394DA7F2}" type="presOf" srcId="{DB71F25D-428D-4F30-9EBE-1E4DDB8016E0}" destId="{F3C049BA-7B51-4BC2-A1E0-37176530B46B}" srcOrd="1" destOrd="1" presId="urn:microsoft.com/office/officeart/2005/8/layout/vProcess5"/>
    <dgm:cxn modelId="{7A29FFD5-6832-4E25-A970-15F531F0B1DF}" type="presOf" srcId="{0D16ECC0-F788-48A2-BD73-5184852C2A25}" destId="{724317C4-D9C9-4E63-B14A-E2E667AFD264}" srcOrd="0" destOrd="0" presId="urn:microsoft.com/office/officeart/2005/8/layout/vProcess5"/>
    <dgm:cxn modelId="{93398DDF-5449-46F3-840B-F7F2ECF1D61F}" type="presOf" srcId="{9D030CDC-EEFA-418A-B4D2-4ACEB1929CFE}" destId="{66D3F8C5-FE4C-4F4F-8E17-A8259D51C8C6}" srcOrd="1" destOrd="0" presId="urn:microsoft.com/office/officeart/2005/8/layout/vProcess5"/>
    <dgm:cxn modelId="{322AD2ED-6792-4B9E-B3A1-D09E24EDA96B}" type="presOf" srcId="{3362F9F5-F247-4E9E-A9C2-4DA359BBA887}" destId="{383C9A9A-65F9-4E16-A040-FF8A67BF2111}" srcOrd="1" destOrd="0" presId="urn:microsoft.com/office/officeart/2005/8/layout/vProcess5"/>
    <dgm:cxn modelId="{F65662E2-9710-4EC6-BF78-7C2679CBF19D}" type="presParOf" srcId="{724317C4-D9C9-4E63-B14A-E2E667AFD264}" destId="{A9867F7F-C040-4C72-8FD5-61FDFA4ADCE2}" srcOrd="0" destOrd="0" presId="urn:microsoft.com/office/officeart/2005/8/layout/vProcess5"/>
    <dgm:cxn modelId="{5EA3147B-0B57-4A8A-9E23-A08D5B6D8B41}" type="presParOf" srcId="{724317C4-D9C9-4E63-B14A-E2E667AFD264}" destId="{936706E9-D3A0-4BFB-8314-2FD0BA02CF9E}" srcOrd="1" destOrd="0" presId="urn:microsoft.com/office/officeart/2005/8/layout/vProcess5"/>
    <dgm:cxn modelId="{0A4DAF35-0954-495E-A07F-55DEA268282A}" type="presParOf" srcId="{724317C4-D9C9-4E63-B14A-E2E667AFD264}" destId="{CA77350D-DD62-49B7-A937-4F0C87834878}" srcOrd="2" destOrd="0" presId="urn:microsoft.com/office/officeart/2005/8/layout/vProcess5"/>
    <dgm:cxn modelId="{93BE2A2C-152D-4CC5-B95E-7D41FE718D96}" type="presParOf" srcId="{724317C4-D9C9-4E63-B14A-E2E667AFD264}" destId="{9E945D20-6B79-44BC-B938-2F76CE0A00B4}" srcOrd="3" destOrd="0" presId="urn:microsoft.com/office/officeart/2005/8/layout/vProcess5"/>
    <dgm:cxn modelId="{D70C3976-B15D-4C64-B87B-30B1ACF72B93}" type="presParOf" srcId="{724317C4-D9C9-4E63-B14A-E2E667AFD264}" destId="{4C8BD9EB-FC00-4368-A324-CF98FCA50F39}" srcOrd="4" destOrd="0" presId="urn:microsoft.com/office/officeart/2005/8/layout/vProcess5"/>
    <dgm:cxn modelId="{936A4C55-1B29-4A5E-A4BB-11C205F8F46B}" type="presParOf" srcId="{724317C4-D9C9-4E63-B14A-E2E667AFD264}" destId="{DF7E994C-4BBE-41EC-9BBE-78D2A6EC96D5}" srcOrd="5" destOrd="0" presId="urn:microsoft.com/office/officeart/2005/8/layout/vProcess5"/>
    <dgm:cxn modelId="{1A70260E-661A-4510-A387-DC83D468B648}" type="presParOf" srcId="{724317C4-D9C9-4E63-B14A-E2E667AFD264}" destId="{045C0BD2-F3D3-47EA-AFB6-BF48782D2A39}" srcOrd="6" destOrd="0" presId="urn:microsoft.com/office/officeart/2005/8/layout/vProcess5"/>
    <dgm:cxn modelId="{1934CC5C-6844-4170-B067-DADB85D3DAD9}" type="presParOf" srcId="{724317C4-D9C9-4E63-B14A-E2E667AFD264}" destId="{4B307F59-70FA-42E6-8B73-D5FD942E01BA}" srcOrd="7" destOrd="0" presId="urn:microsoft.com/office/officeart/2005/8/layout/vProcess5"/>
    <dgm:cxn modelId="{EB036AF8-7435-4943-BD8C-7C1B4FD1F848}" type="presParOf" srcId="{724317C4-D9C9-4E63-B14A-E2E667AFD264}" destId="{F3C049BA-7B51-4BC2-A1E0-37176530B46B}" srcOrd="8" destOrd="0" presId="urn:microsoft.com/office/officeart/2005/8/layout/vProcess5"/>
    <dgm:cxn modelId="{C1978B1E-9AD5-473F-9D96-0B84F9479ED0}" type="presParOf" srcId="{724317C4-D9C9-4E63-B14A-E2E667AFD264}" destId="{383C9A9A-65F9-4E16-A040-FF8A67BF2111}" srcOrd="9" destOrd="0" presId="urn:microsoft.com/office/officeart/2005/8/layout/vProcess5"/>
    <dgm:cxn modelId="{7341253B-072E-417C-BC76-4BA96845DE7A}" type="presParOf" srcId="{724317C4-D9C9-4E63-B14A-E2E667AFD264}" destId="{66D3F8C5-FE4C-4F4F-8E17-A8259D51C8C6}" srcOrd="10" destOrd="0" presId="urn:microsoft.com/office/officeart/2005/8/layout/vProcess5"/>
    <dgm:cxn modelId="{2D773D6E-0811-4DB2-843B-052ADC0E9685}" type="presParOf" srcId="{724317C4-D9C9-4E63-B14A-E2E667AFD264}" destId="{8A04BEDC-5CC7-4CC8-9064-DC94398BE16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EC092-A5F1-4B31-B1C0-CEEBF0F95680}">
      <dsp:nvSpPr>
        <dsp:cNvPr id="0" name=""/>
        <dsp:cNvSpPr/>
      </dsp:nvSpPr>
      <dsp:spPr>
        <a:xfrm>
          <a:off x="656212" y="292773"/>
          <a:ext cx="745136" cy="745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B6BD1-3F30-47DE-9064-51F3A49B5C8F}">
      <dsp:nvSpPr>
        <dsp:cNvPr id="0" name=""/>
        <dsp:cNvSpPr/>
      </dsp:nvSpPr>
      <dsp:spPr>
        <a:xfrm>
          <a:off x="200851" y="1297988"/>
          <a:ext cx="1655859" cy="66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Collegiate level courses</a:t>
          </a:r>
        </a:p>
      </dsp:txBody>
      <dsp:txXfrm>
        <a:off x="200851" y="1297988"/>
        <a:ext cx="1655859" cy="662343"/>
      </dsp:txXfrm>
    </dsp:sp>
    <dsp:sp modelId="{38050C21-BD92-4BA1-AD6E-D1D78DDDCED4}">
      <dsp:nvSpPr>
        <dsp:cNvPr id="0" name=""/>
        <dsp:cNvSpPr/>
      </dsp:nvSpPr>
      <dsp:spPr>
        <a:xfrm>
          <a:off x="2601847" y="292773"/>
          <a:ext cx="745136" cy="745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B0BDA-5224-4A4B-AE6A-E806B7491AFF}">
      <dsp:nvSpPr>
        <dsp:cNvPr id="0" name=""/>
        <dsp:cNvSpPr/>
      </dsp:nvSpPr>
      <dsp:spPr>
        <a:xfrm>
          <a:off x="2146485" y="1297988"/>
          <a:ext cx="1655859" cy="66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Prepares students for the transition to college</a:t>
          </a:r>
        </a:p>
      </dsp:txBody>
      <dsp:txXfrm>
        <a:off x="2146485" y="1297988"/>
        <a:ext cx="1655859" cy="662343"/>
      </dsp:txXfrm>
    </dsp:sp>
    <dsp:sp modelId="{66F85F88-E9B2-43F8-A76F-7187748D1B5F}">
      <dsp:nvSpPr>
        <dsp:cNvPr id="0" name=""/>
        <dsp:cNvSpPr/>
      </dsp:nvSpPr>
      <dsp:spPr>
        <a:xfrm>
          <a:off x="4547481" y="292773"/>
          <a:ext cx="745136" cy="745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ED0F0-D114-4C30-A1F2-E3ECF70E8F4B}">
      <dsp:nvSpPr>
        <dsp:cNvPr id="0" name=""/>
        <dsp:cNvSpPr/>
      </dsp:nvSpPr>
      <dsp:spPr>
        <a:xfrm>
          <a:off x="4092120" y="1297988"/>
          <a:ext cx="1655859" cy="66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Bolsters the student's academic resume for college admissions</a:t>
          </a:r>
        </a:p>
      </dsp:txBody>
      <dsp:txXfrm>
        <a:off x="4092120" y="1297988"/>
        <a:ext cx="1655859" cy="662343"/>
      </dsp:txXfrm>
    </dsp:sp>
    <dsp:sp modelId="{C9ACEFAD-4252-4A36-BD7C-B30CF8D9E62B}">
      <dsp:nvSpPr>
        <dsp:cNvPr id="0" name=""/>
        <dsp:cNvSpPr/>
      </dsp:nvSpPr>
      <dsp:spPr>
        <a:xfrm>
          <a:off x="656212" y="2374296"/>
          <a:ext cx="745136" cy="745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01639-A888-402C-B85D-52A96E69F8BC}">
      <dsp:nvSpPr>
        <dsp:cNvPr id="0" name=""/>
        <dsp:cNvSpPr/>
      </dsp:nvSpPr>
      <dsp:spPr>
        <a:xfrm>
          <a:off x="200851" y="3379511"/>
          <a:ext cx="1655859" cy="66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Improves student's analytical abilities</a:t>
          </a:r>
        </a:p>
      </dsp:txBody>
      <dsp:txXfrm>
        <a:off x="200851" y="3379511"/>
        <a:ext cx="1655859" cy="662343"/>
      </dsp:txXfrm>
    </dsp:sp>
    <dsp:sp modelId="{85F0359C-E019-497F-8537-C8917E2C1156}">
      <dsp:nvSpPr>
        <dsp:cNvPr id="0" name=""/>
        <dsp:cNvSpPr/>
      </dsp:nvSpPr>
      <dsp:spPr>
        <a:xfrm>
          <a:off x="2601847" y="2374296"/>
          <a:ext cx="745136" cy="74513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8C33A5-031E-4EA4-8DC5-097D0F8F7D85}">
      <dsp:nvSpPr>
        <dsp:cNvPr id="0" name=""/>
        <dsp:cNvSpPr/>
      </dsp:nvSpPr>
      <dsp:spPr>
        <a:xfrm>
          <a:off x="2146485" y="3379511"/>
          <a:ext cx="1655859" cy="66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Allows you to pursue a passion for a particular subject</a:t>
          </a:r>
        </a:p>
      </dsp:txBody>
      <dsp:txXfrm>
        <a:off x="2146485" y="3379511"/>
        <a:ext cx="1655859" cy="662343"/>
      </dsp:txXfrm>
    </dsp:sp>
    <dsp:sp modelId="{858EE6CF-48CE-472A-8B18-0DAB6F901486}">
      <dsp:nvSpPr>
        <dsp:cNvPr id="0" name=""/>
        <dsp:cNvSpPr/>
      </dsp:nvSpPr>
      <dsp:spPr>
        <a:xfrm>
          <a:off x="4547481" y="2374296"/>
          <a:ext cx="745136" cy="74513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71A69-F906-42E6-B72D-0D2CE95CA6EB}">
      <dsp:nvSpPr>
        <dsp:cNvPr id="0" name=""/>
        <dsp:cNvSpPr/>
      </dsp:nvSpPr>
      <dsp:spPr>
        <a:xfrm>
          <a:off x="4092120" y="3379511"/>
          <a:ext cx="1655859" cy="66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Weighted GPA</a:t>
          </a:r>
        </a:p>
      </dsp:txBody>
      <dsp:txXfrm>
        <a:off x="4092120" y="3379511"/>
        <a:ext cx="1655859" cy="662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0612A-3702-4AA9-8060-B861398F358D}">
      <dsp:nvSpPr>
        <dsp:cNvPr id="0" name=""/>
        <dsp:cNvSpPr/>
      </dsp:nvSpPr>
      <dsp:spPr>
        <a:xfrm>
          <a:off x="3201" y="193789"/>
          <a:ext cx="2539866" cy="15239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Students will list the course on their form during the Course Selection process </a:t>
          </a:r>
        </a:p>
      </dsp:txBody>
      <dsp:txXfrm>
        <a:off x="3201" y="193789"/>
        <a:ext cx="2539866" cy="1523919"/>
      </dsp:txXfrm>
    </dsp:sp>
    <dsp:sp modelId="{1601B463-1E7F-4E30-8C0C-082616E57A3A}">
      <dsp:nvSpPr>
        <dsp:cNvPr id="0" name=""/>
        <dsp:cNvSpPr/>
      </dsp:nvSpPr>
      <dsp:spPr>
        <a:xfrm>
          <a:off x="2797054" y="193789"/>
          <a:ext cx="2539866" cy="15239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Students on the interest list, who meet eligibility and prerequisites, will be able to officially apply with MSJC in April/May</a:t>
          </a:r>
        </a:p>
      </dsp:txBody>
      <dsp:txXfrm>
        <a:off x="2797054" y="193789"/>
        <a:ext cx="2539866" cy="1523919"/>
      </dsp:txXfrm>
    </dsp:sp>
    <dsp:sp modelId="{99A527D0-01A2-4C17-8BB8-7EF632B7B4B1}">
      <dsp:nvSpPr>
        <dsp:cNvPr id="0" name=""/>
        <dsp:cNvSpPr/>
      </dsp:nvSpPr>
      <dsp:spPr>
        <a:xfrm>
          <a:off x="5590907" y="193789"/>
          <a:ext cx="2539866" cy="15239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Students will need to fill out the MSJC application</a:t>
          </a:r>
        </a:p>
      </dsp:txBody>
      <dsp:txXfrm>
        <a:off x="5590907" y="193789"/>
        <a:ext cx="2539866" cy="1523919"/>
      </dsp:txXfrm>
    </dsp:sp>
    <dsp:sp modelId="{D0BBA1D4-65FD-4EF4-9EAE-890DCD57C3B7}">
      <dsp:nvSpPr>
        <dsp:cNvPr id="0" name=""/>
        <dsp:cNvSpPr/>
      </dsp:nvSpPr>
      <dsp:spPr>
        <a:xfrm>
          <a:off x="8384760" y="193789"/>
          <a:ext cx="2539866" cy="15239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Complete Online Orientation</a:t>
          </a:r>
        </a:p>
      </dsp:txBody>
      <dsp:txXfrm>
        <a:off x="8384760" y="193789"/>
        <a:ext cx="2539866" cy="1523919"/>
      </dsp:txXfrm>
    </dsp:sp>
    <dsp:sp modelId="{631903D9-783C-4F65-99DB-DC794D5F9D0A}">
      <dsp:nvSpPr>
        <dsp:cNvPr id="0" name=""/>
        <dsp:cNvSpPr/>
      </dsp:nvSpPr>
      <dsp:spPr>
        <a:xfrm>
          <a:off x="3201" y="1971695"/>
          <a:ext cx="2539866" cy="15239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Submit Student Parent Agreement form to DE/ Annex Coordinator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Deadlines will be strictly enforced!</a:t>
          </a:r>
        </a:p>
      </dsp:txBody>
      <dsp:txXfrm>
        <a:off x="3201" y="1971695"/>
        <a:ext cx="2539866" cy="1523919"/>
      </dsp:txXfrm>
    </dsp:sp>
    <dsp:sp modelId="{2776EC4F-38A4-4585-B869-F71EE735A75C}">
      <dsp:nvSpPr>
        <dsp:cNvPr id="0" name=""/>
        <dsp:cNvSpPr/>
      </dsp:nvSpPr>
      <dsp:spPr>
        <a:xfrm>
          <a:off x="2797054" y="1971695"/>
          <a:ext cx="2539866" cy="15239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Students must register for classes through MSJC account in the summer (Self-Service Account). Assistance is available to guide students through the process</a:t>
          </a:r>
        </a:p>
      </dsp:txBody>
      <dsp:txXfrm>
        <a:off x="2797054" y="1971695"/>
        <a:ext cx="2539866" cy="1523919"/>
      </dsp:txXfrm>
    </dsp:sp>
    <dsp:sp modelId="{7CCBFF22-E52F-4E56-995D-25FD582853E3}">
      <dsp:nvSpPr>
        <dsp:cNvPr id="0" name=""/>
        <dsp:cNvSpPr/>
      </dsp:nvSpPr>
      <dsp:spPr>
        <a:xfrm>
          <a:off x="5590907" y="1971695"/>
          <a:ext cx="2539866" cy="15239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Online classes $31 fees total – In person Dual classes have $8</a:t>
          </a:r>
        </a:p>
      </dsp:txBody>
      <dsp:txXfrm>
        <a:off x="5590907" y="1971695"/>
        <a:ext cx="2539866" cy="1523919"/>
      </dsp:txXfrm>
    </dsp:sp>
    <dsp:sp modelId="{BA08569C-93CE-4B60-A54B-884CD049E743}">
      <dsp:nvSpPr>
        <dsp:cNvPr id="0" name=""/>
        <dsp:cNvSpPr/>
      </dsp:nvSpPr>
      <dsp:spPr>
        <a:xfrm>
          <a:off x="8384760" y="1971695"/>
          <a:ext cx="2539866" cy="15239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There is a specific process to drop a course once the school year has started. The grade will appear on the student's college transcript indefinitely. </a:t>
          </a:r>
        </a:p>
      </dsp:txBody>
      <dsp:txXfrm>
        <a:off x="8384760" y="1971695"/>
        <a:ext cx="2539866" cy="15239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628C9-4158-4396-919D-F60994770ACF}">
      <dsp:nvSpPr>
        <dsp:cNvPr id="0" name=""/>
        <dsp:cNvSpPr/>
      </dsp:nvSpPr>
      <dsp:spPr>
        <a:xfrm>
          <a:off x="828914" y="73292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426AE-80A4-453F-A693-9469A7EAF8B6}">
      <dsp:nvSpPr>
        <dsp:cNvPr id="0" name=""/>
        <dsp:cNvSpPr/>
      </dsp:nvSpPr>
      <dsp:spPr>
        <a:xfrm>
          <a:off x="333914" y="1876482"/>
          <a:ext cx="1800000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Successful completion of Dual Enrollment coursework allows students to simultaneously earn college credit that is transferable to community colleges and four-year universities. </a:t>
          </a:r>
        </a:p>
      </dsp:txBody>
      <dsp:txXfrm>
        <a:off x="333914" y="1876482"/>
        <a:ext cx="1800000" cy="1080000"/>
      </dsp:txXfrm>
    </dsp:sp>
    <dsp:sp modelId="{1423329F-45C4-400C-ACEF-2493BD03652E}">
      <dsp:nvSpPr>
        <dsp:cNvPr id="0" name=""/>
        <dsp:cNvSpPr/>
      </dsp:nvSpPr>
      <dsp:spPr>
        <a:xfrm>
          <a:off x="2943914" y="73292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DEA53-BE29-4486-A651-9574A2D3C862}">
      <dsp:nvSpPr>
        <dsp:cNvPr id="0" name=""/>
        <dsp:cNvSpPr/>
      </dsp:nvSpPr>
      <dsp:spPr>
        <a:xfrm>
          <a:off x="2448914" y="1876482"/>
          <a:ext cx="1800000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Successful completion also satisfies high school graduation requirements in certain subject areas.</a:t>
          </a:r>
        </a:p>
      </dsp:txBody>
      <dsp:txXfrm>
        <a:off x="2448914" y="1876482"/>
        <a:ext cx="1800000" cy="1080000"/>
      </dsp:txXfrm>
    </dsp:sp>
    <dsp:sp modelId="{578B030C-BDCD-41A3-B356-FE413BD0D41A}">
      <dsp:nvSpPr>
        <dsp:cNvPr id="0" name=""/>
        <dsp:cNvSpPr/>
      </dsp:nvSpPr>
      <dsp:spPr>
        <a:xfrm>
          <a:off x="5058914" y="73292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56733-7182-4DA2-A9AA-EE3D6E075668}">
      <dsp:nvSpPr>
        <dsp:cNvPr id="0" name=""/>
        <dsp:cNvSpPr/>
      </dsp:nvSpPr>
      <dsp:spPr>
        <a:xfrm>
          <a:off x="4563914" y="1876482"/>
          <a:ext cx="1800000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Must pass course with a C or better to earn credit.</a:t>
          </a:r>
        </a:p>
      </dsp:txBody>
      <dsp:txXfrm>
        <a:off x="4563914" y="1876482"/>
        <a:ext cx="1800000" cy="1080000"/>
      </dsp:txXfrm>
    </dsp:sp>
    <dsp:sp modelId="{AF28C2FA-1AE8-48DA-9207-BA4665A92AE8}">
      <dsp:nvSpPr>
        <dsp:cNvPr id="0" name=""/>
        <dsp:cNvSpPr/>
      </dsp:nvSpPr>
      <dsp:spPr>
        <a:xfrm>
          <a:off x="7173914" y="73292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72B11-CD89-43C2-B502-343F1318171E}">
      <dsp:nvSpPr>
        <dsp:cNvPr id="0" name=""/>
        <dsp:cNvSpPr/>
      </dsp:nvSpPr>
      <dsp:spPr>
        <a:xfrm>
          <a:off x="6678914" y="1876482"/>
          <a:ext cx="1800000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Weighted GPA Grade</a:t>
          </a:r>
        </a:p>
      </dsp:txBody>
      <dsp:txXfrm>
        <a:off x="6678914" y="1876482"/>
        <a:ext cx="1800000" cy="1080000"/>
      </dsp:txXfrm>
    </dsp:sp>
    <dsp:sp modelId="{73C02BE2-FB2D-48F1-8B27-BC02633C3662}">
      <dsp:nvSpPr>
        <dsp:cNvPr id="0" name=""/>
        <dsp:cNvSpPr/>
      </dsp:nvSpPr>
      <dsp:spPr>
        <a:xfrm>
          <a:off x="9288914" y="732922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00936-6ED9-42DC-BCC4-06E5B5279385}">
      <dsp:nvSpPr>
        <dsp:cNvPr id="0" name=""/>
        <dsp:cNvSpPr/>
      </dsp:nvSpPr>
      <dsp:spPr>
        <a:xfrm>
          <a:off x="8793914" y="1876482"/>
          <a:ext cx="1800000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Reduce costs of a college education for students and their families by reducing the time to degree completion</a:t>
          </a:r>
        </a:p>
      </dsp:txBody>
      <dsp:txXfrm>
        <a:off x="8793914" y="1876482"/>
        <a:ext cx="1800000" cy="108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825EF-0D86-4BBF-BD1C-BD6A9F48BB3A}">
      <dsp:nvSpPr>
        <dsp:cNvPr id="0" name=""/>
        <dsp:cNvSpPr/>
      </dsp:nvSpPr>
      <dsp:spPr>
        <a:xfrm>
          <a:off x="1159286" y="57983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AAFE1-334C-4025-9074-BAFD532CD686}">
      <dsp:nvSpPr>
        <dsp:cNvPr id="0" name=""/>
        <dsp:cNvSpPr/>
      </dsp:nvSpPr>
      <dsp:spPr>
        <a:xfrm>
          <a:off x="664286" y="170822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Program run by College Board (makers of SAT)</a:t>
          </a:r>
        </a:p>
      </dsp:txBody>
      <dsp:txXfrm>
        <a:off x="664286" y="1708223"/>
        <a:ext cx="1800000" cy="720000"/>
      </dsp:txXfrm>
    </dsp:sp>
    <dsp:sp modelId="{7CB14916-2BD3-4516-857B-B4854D8869F7}">
      <dsp:nvSpPr>
        <dsp:cNvPr id="0" name=""/>
        <dsp:cNvSpPr/>
      </dsp:nvSpPr>
      <dsp:spPr>
        <a:xfrm>
          <a:off x="3274286" y="579837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64BA1-0C66-4DA5-90B4-EC28F0642BD5}">
      <dsp:nvSpPr>
        <dsp:cNvPr id="0" name=""/>
        <dsp:cNvSpPr/>
      </dsp:nvSpPr>
      <dsp:spPr>
        <a:xfrm>
          <a:off x="2779286" y="170822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Year-long college level courses in a High School setting </a:t>
          </a:r>
        </a:p>
      </dsp:txBody>
      <dsp:txXfrm>
        <a:off x="2779286" y="1708223"/>
        <a:ext cx="1800000" cy="720000"/>
      </dsp:txXfrm>
    </dsp:sp>
    <dsp:sp modelId="{6B4B2AE0-F3DF-48F7-8B95-168CB742389E}">
      <dsp:nvSpPr>
        <dsp:cNvPr id="0" name=""/>
        <dsp:cNvSpPr/>
      </dsp:nvSpPr>
      <dsp:spPr>
        <a:xfrm>
          <a:off x="5389286" y="579837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A26CE-5AC2-4BFC-B27D-B2E50A439D9D}">
      <dsp:nvSpPr>
        <dsp:cNvPr id="0" name=""/>
        <dsp:cNvSpPr/>
      </dsp:nvSpPr>
      <dsp:spPr>
        <a:xfrm>
          <a:off x="4894286" y="170822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Can earn college credit with a passing AP exam score and university approval</a:t>
          </a:r>
        </a:p>
      </dsp:txBody>
      <dsp:txXfrm>
        <a:off x="4894286" y="1708223"/>
        <a:ext cx="1800000" cy="720000"/>
      </dsp:txXfrm>
    </dsp:sp>
    <dsp:sp modelId="{29D82E0B-8A51-4983-8D3C-15C6B6BD78A2}">
      <dsp:nvSpPr>
        <dsp:cNvPr id="0" name=""/>
        <dsp:cNvSpPr/>
      </dsp:nvSpPr>
      <dsp:spPr>
        <a:xfrm>
          <a:off x="7504286" y="579837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F5EAD-7A5E-46BC-8C5D-F0B3CF08A556}">
      <dsp:nvSpPr>
        <dsp:cNvPr id="0" name=""/>
        <dsp:cNvSpPr/>
      </dsp:nvSpPr>
      <dsp:spPr>
        <a:xfrm>
          <a:off x="7009286" y="170822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AP daily coursework prepares students for the AP exam in May</a:t>
          </a:r>
        </a:p>
      </dsp:txBody>
      <dsp:txXfrm>
        <a:off x="7009286" y="1708223"/>
        <a:ext cx="1800000" cy="720000"/>
      </dsp:txXfrm>
    </dsp:sp>
    <dsp:sp modelId="{0F18D0F7-D72B-4554-BAC4-A62C41A1FD06}">
      <dsp:nvSpPr>
        <dsp:cNvPr id="0" name=""/>
        <dsp:cNvSpPr/>
      </dsp:nvSpPr>
      <dsp:spPr>
        <a:xfrm>
          <a:off x="4331786" y="2878223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6DD43-F894-4894-BF6C-08A18EE1058B}">
      <dsp:nvSpPr>
        <dsp:cNvPr id="0" name=""/>
        <dsp:cNvSpPr/>
      </dsp:nvSpPr>
      <dsp:spPr>
        <a:xfrm>
          <a:off x="3836786" y="400661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VMHS offers 20 AP subjects </a:t>
          </a:r>
        </a:p>
      </dsp:txBody>
      <dsp:txXfrm>
        <a:off x="3836786" y="4006610"/>
        <a:ext cx="180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706E9-D3A0-4BFB-8314-2FD0BA02CF9E}">
      <dsp:nvSpPr>
        <dsp:cNvPr id="0" name=""/>
        <dsp:cNvSpPr/>
      </dsp:nvSpPr>
      <dsp:spPr>
        <a:xfrm>
          <a:off x="0" y="0"/>
          <a:ext cx="4938609" cy="7777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Students will need to </a:t>
          </a:r>
          <a:r>
            <a:rPr lang="en-US" sz="900" b="1" u="sng" kern="1200"/>
            <a:t>commit</a:t>
          </a:r>
          <a:r>
            <a:rPr lang="en-US" sz="900" kern="1200"/>
            <a:t> to AP exams by late October through early November!! 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Per College Board, student participation increased and passing scores increased when students committed earlier 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AP Exam Price: $</a:t>
          </a:r>
          <a:r>
            <a:rPr lang="en-US" sz="700" kern="1200">
              <a:latin typeface="Calibri Light" panose="020F0302020204030204"/>
            </a:rPr>
            <a:t>101</a:t>
          </a:r>
          <a:r>
            <a:rPr lang="en-US" sz="700" kern="1200"/>
            <a:t> (subject to change) </a:t>
          </a:r>
        </a:p>
      </dsp:txBody>
      <dsp:txXfrm>
        <a:off x="22779" y="22779"/>
        <a:ext cx="4033672" cy="732160"/>
      </dsp:txXfrm>
    </dsp:sp>
    <dsp:sp modelId="{CA77350D-DD62-49B7-A937-4F0C87834878}">
      <dsp:nvSpPr>
        <dsp:cNvPr id="0" name=""/>
        <dsp:cNvSpPr/>
      </dsp:nvSpPr>
      <dsp:spPr>
        <a:xfrm>
          <a:off x="413608" y="919121"/>
          <a:ext cx="4938609" cy="7777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Students on free/reduced lunch for the </a:t>
          </a:r>
          <a:r>
            <a:rPr lang="en-US" sz="900" b="1" kern="1200"/>
            <a:t>2023-2024 school year, eligible for waiver</a:t>
          </a:r>
          <a:r>
            <a:rPr lang="en-US" sz="900" kern="1200"/>
            <a:t>, $5 per exam</a:t>
          </a:r>
        </a:p>
      </dsp:txBody>
      <dsp:txXfrm>
        <a:off x="436387" y="941900"/>
        <a:ext cx="3973926" cy="732160"/>
      </dsp:txXfrm>
    </dsp:sp>
    <dsp:sp modelId="{9E945D20-6B79-44BC-B938-2F76CE0A00B4}">
      <dsp:nvSpPr>
        <dsp:cNvPr id="0" name=""/>
        <dsp:cNvSpPr/>
      </dsp:nvSpPr>
      <dsp:spPr>
        <a:xfrm>
          <a:off x="821043" y="1838243"/>
          <a:ext cx="4938609" cy="7777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Cancelled or Unused exam: $40 </a:t>
          </a:r>
        </a:p>
      </dsp:txBody>
      <dsp:txXfrm>
        <a:off x="843822" y="1861022"/>
        <a:ext cx="3980099" cy="732160"/>
      </dsp:txXfrm>
    </dsp:sp>
    <dsp:sp modelId="{4C8BD9EB-FC00-4368-A324-CF98FCA50F39}">
      <dsp:nvSpPr>
        <dsp:cNvPr id="0" name=""/>
        <dsp:cNvSpPr/>
      </dsp:nvSpPr>
      <dsp:spPr>
        <a:xfrm>
          <a:off x="1234652" y="2757364"/>
          <a:ext cx="4938609" cy="7777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AP Exams: first two weeks in May</a:t>
          </a:r>
        </a:p>
      </dsp:txBody>
      <dsp:txXfrm>
        <a:off x="1257431" y="2780143"/>
        <a:ext cx="3973926" cy="732160"/>
      </dsp:txXfrm>
    </dsp:sp>
    <dsp:sp modelId="{DF7E994C-4BBE-41EC-9BBE-78D2A6EC96D5}">
      <dsp:nvSpPr>
        <dsp:cNvPr id="0" name=""/>
        <dsp:cNvSpPr/>
      </dsp:nvSpPr>
      <dsp:spPr>
        <a:xfrm>
          <a:off x="4433092" y="595661"/>
          <a:ext cx="505516" cy="505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546833" y="595661"/>
        <a:ext cx="278034" cy="380401"/>
      </dsp:txXfrm>
    </dsp:sp>
    <dsp:sp modelId="{045C0BD2-F3D3-47EA-AFB6-BF48782D2A39}">
      <dsp:nvSpPr>
        <dsp:cNvPr id="0" name=""/>
        <dsp:cNvSpPr/>
      </dsp:nvSpPr>
      <dsp:spPr>
        <a:xfrm>
          <a:off x="4846701" y="1514783"/>
          <a:ext cx="505516" cy="505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960442" y="1514783"/>
        <a:ext cx="278034" cy="380401"/>
      </dsp:txXfrm>
    </dsp:sp>
    <dsp:sp modelId="{4B307F59-70FA-42E6-8B73-D5FD942E01BA}">
      <dsp:nvSpPr>
        <dsp:cNvPr id="0" name=""/>
        <dsp:cNvSpPr/>
      </dsp:nvSpPr>
      <dsp:spPr>
        <a:xfrm>
          <a:off x="5254136" y="2433904"/>
          <a:ext cx="505516" cy="505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367877" y="2433904"/>
        <a:ext cx="278034" cy="380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A0D9D40-621D-8843-BA3E-FFF479EC71E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78DE0E9-E904-FB4E-8AC4-02FEA4C14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01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Arizola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0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Karen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37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Valenzuela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3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26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9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Hill</a:t>
            </a:r>
            <a:endParaRPr lang="en-US" err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4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Valenzuela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19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Valenzuela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14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13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Gabriela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93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Gabriela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Arizola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2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Arizola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97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Karen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40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83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Karen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1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Karen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48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Eric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69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DE0E9-E904-FB4E-8AC4-02FEA4C141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35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1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7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2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4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00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7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1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3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3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9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mhs.ne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student.collegeboard.org/creditandplacement/search-credit-policie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hyperlink" Target="http://www.khanacademy.co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epeterson@murrieta.k12.ca.us" TargetMode="External"/><Relationship Id="rId3" Type="http://schemas.openxmlformats.org/officeDocument/2006/relationships/hyperlink" Target="https://www.murrieta.k12.ca.us/Domain/1851" TargetMode="External"/><Relationship Id="rId7" Type="http://schemas.openxmlformats.org/officeDocument/2006/relationships/hyperlink" Target="mailto:cghill@murrieta.k12.ca.u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candaele@murrieta.k12.ca.us" TargetMode="External"/><Relationship Id="rId11" Type="http://schemas.openxmlformats.org/officeDocument/2006/relationships/hyperlink" Target="mailto:svalenzuela@murrieta.k12.ca.us" TargetMode="External"/><Relationship Id="rId5" Type="http://schemas.openxmlformats.org/officeDocument/2006/relationships/hyperlink" Target="mailto:vbackus@murrieta.k12.caus" TargetMode="External"/><Relationship Id="rId10" Type="http://schemas.openxmlformats.org/officeDocument/2006/relationships/hyperlink" Target="mailto:dtyler@murrieta.k12.ca.us" TargetMode="External"/><Relationship Id="rId4" Type="http://schemas.openxmlformats.org/officeDocument/2006/relationships/hyperlink" Target="https://www.murrieta.k12.ca.us/Domain/1838" TargetMode="External"/><Relationship Id="rId9" Type="http://schemas.openxmlformats.org/officeDocument/2006/relationships/hyperlink" Target="mailto:sosorio@murrieta.k12.ca.u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urrietausd-my.sharepoint.com/:b:/g/personal/vbackus_murrieta_k12_ca_us/EQQtbrZ3tlhAk9G8YjqlxRIBG-KZzwp1VG_t3FQ8fBve6A?e=emaK1q" TargetMode="External"/><Relationship Id="rId2" Type="http://schemas.openxmlformats.org/officeDocument/2006/relationships/hyperlink" Target="https://murrietausd-my.sharepoint.com/:b:/g/personal/vbackus_murrieta_k12_ca_us/EW70-Y7ADWBAgFkAQs-68LIBN8O8lWvMhjcTxEejdJJ9ww?e=cHlRb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urrietausd-my.sharepoint.com/:b:/g/personal/vbackus_murrieta_k12_ca_us/EZ6fiSkmsOVLrBjvrUVJFy4BavL_XkE-27e3Ic8s28mgiQ?e=bxNLrX" TargetMode="External"/><Relationship Id="rId4" Type="http://schemas.openxmlformats.org/officeDocument/2006/relationships/hyperlink" Target="https://murrietausd-my.sharepoint.com/:b:/g/personal/vbackus_murrieta_k12_ca_us/EQ0Zk9oOsgxGq5LxYi4Qlc4BUmCjIE4YT45IAmHjMsFo1A?e=CWcGH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5" name="Freeform: Shape 1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B3DD5-CF08-4CDD-A535-304556354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701" y="2588136"/>
            <a:ext cx="4248318" cy="1952947"/>
          </a:xfrm>
          <a:noFill/>
        </p:spPr>
        <p:txBody>
          <a:bodyPr anchor="ctr">
            <a:normAutofit/>
          </a:bodyPr>
          <a:lstStyle/>
          <a:p>
            <a:r>
              <a:rPr lang="en-US" sz="2500">
                <a:solidFill>
                  <a:srgbClr val="080808"/>
                </a:solidFill>
                <a:cs typeface="Calibri Light"/>
              </a:rPr>
              <a:t>VMHS Advanced Coursework Programs: Advanced Placement (AP), Dual Enrollment, MSJC Annex, and CTE Pathways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7721CF-ABE0-4C8B-87B3-6DEC34700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1745" y="4570815"/>
            <a:ext cx="2442690" cy="915772"/>
          </a:xfrm>
          <a:noFill/>
        </p:spPr>
        <p:txBody>
          <a:bodyPr vert="horz" lIns="91440" tIns="0" rIns="91440" bIns="45720" rtlCol="0">
            <a:normAutofit/>
          </a:bodyPr>
          <a:lstStyle/>
          <a:p>
            <a:r>
              <a:rPr lang="en-US" sz="1700">
                <a:solidFill>
                  <a:srgbClr val="080808"/>
                </a:solidFill>
              </a:rPr>
              <a:t>Vista Murrieta High School</a:t>
            </a:r>
          </a:p>
          <a:p>
            <a:r>
              <a:rPr lang="en-US" sz="1700">
                <a:solidFill>
                  <a:srgbClr val="080808"/>
                </a:solidFill>
              </a:rPr>
              <a:t>February 8th, 2023</a:t>
            </a:r>
          </a:p>
        </p:txBody>
      </p:sp>
      <p:sp>
        <p:nvSpPr>
          <p:cNvPr id="46" name="Isosceles Triangle 18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20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22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26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: Shape 28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5DA9044-4B82-7540-96CD-4C802BB90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6" y="481797"/>
            <a:ext cx="1667086" cy="1667086"/>
          </a:xfrm>
          <a:prstGeom prst="rect">
            <a:avLst/>
          </a:prstGeom>
        </p:spPr>
      </p:pic>
      <p:sp>
        <p:nvSpPr>
          <p:cNvPr id="52" name="Isosceles Triangle 30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32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E5725-FDF5-B64A-895A-61D692467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347" y="3044034"/>
            <a:ext cx="2524866" cy="776396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C4D33607-33C6-7B3A-E74F-31FBC2149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580" y="5182985"/>
            <a:ext cx="2141658" cy="781705"/>
          </a:xfrm>
          <a:prstGeom prst="rect">
            <a:avLst/>
          </a:prstGeom>
        </p:spPr>
      </p:pic>
      <p:pic>
        <p:nvPicPr>
          <p:cNvPr id="7" name="Picture 8" descr="Logo&#10;&#10;Description automatically generated">
            <a:extLst>
              <a:ext uri="{FF2B5EF4-FFF2-40B4-BE49-F238E27FC236}">
                <a16:creationId xmlns:a16="http://schemas.microsoft.com/office/drawing/2014/main" id="{E8E12604-DD95-1197-B755-C75D7B286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806" y="1276027"/>
            <a:ext cx="1374184" cy="13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3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3CA28-DCF4-4657-97A7-DEF2DE9B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9688296" cy="1642969"/>
          </a:xfrm>
        </p:spPr>
        <p:txBody>
          <a:bodyPr anchor="b">
            <a:normAutofit/>
          </a:bodyPr>
          <a:lstStyle/>
          <a:p>
            <a:r>
              <a:rPr lang="en-US" sz="4000">
                <a:ea typeface="+mj-lt"/>
                <a:cs typeface="+mj-lt"/>
              </a:rPr>
              <a:t>Dual Enrollment Course Offerings 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45731-BA39-44F8-B90A-376E5B84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18409"/>
            <a:ext cx="9688296" cy="34543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English 101/103 (12th grade)</a:t>
            </a:r>
            <a:endParaRPr lang="en-US" sz="2000">
              <a:cs typeface="Calibri"/>
            </a:endParaRPr>
          </a:p>
          <a:p>
            <a:r>
              <a:rPr lang="en-US" sz="2000">
                <a:ea typeface="+mn-lt"/>
                <a:cs typeface="+mn-lt"/>
              </a:rPr>
              <a:t>Poli Sci 101 (12th grade)</a:t>
            </a:r>
          </a:p>
          <a:p>
            <a:r>
              <a:rPr lang="en-US" sz="2000">
                <a:ea typeface="+mn-lt"/>
                <a:cs typeface="+mn-lt"/>
              </a:rPr>
              <a:t>Math 105/110 (10th – 12th grade)</a:t>
            </a:r>
          </a:p>
          <a:p>
            <a:r>
              <a:rPr lang="en-US" sz="2000">
                <a:cs typeface="Calibri"/>
              </a:rPr>
              <a:t>History 111/112 (11th grade)</a:t>
            </a:r>
          </a:p>
          <a:p>
            <a:r>
              <a:rPr lang="en-US" sz="2000">
                <a:ea typeface="+mn-lt"/>
                <a:cs typeface="+mn-lt"/>
              </a:rPr>
              <a:t>Biology 134 (11th – 12th grade)</a:t>
            </a:r>
          </a:p>
          <a:p>
            <a:r>
              <a:rPr lang="en-US" sz="2000">
                <a:ea typeface="+mn-lt"/>
                <a:cs typeface="+mn-lt"/>
              </a:rPr>
              <a:t>Psychology 101 (11th – 12th grade)</a:t>
            </a:r>
            <a:endParaRPr lang="en-US" sz="2000">
              <a:cs typeface="Calibri"/>
            </a:endParaRPr>
          </a:p>
          <a:p>
            <a:r>
              <a:rPr lang="en-US" sz="2000">
                <a:ea typeface="+mn-lt"/>
                <a:cs typeface="+mn-lt"/>
              </a:rPr>
              <a:t>Health Sci 121 (11th – 12th grade)</a:t>
            </a:r>
            <a:endParaRPr lang="en-US" sz="2000">
              <a:cs typeface="Calibri"/>
            </a:endParaRP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26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3CA28-DCF4-4657-97A7-DEF2DE9B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ea typeface="+mj-lt"/>
                <a:cs typeface="+mj-lt"/>
              </a:rPr>
              <a:t>How to Register for Dual Enrollment Courses  </a:t>
            </a:r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7B0105-69BC-629E-54DE-7FE2C6FE1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09672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5976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3CA28-DCF4-4657-97A7-DEF2DE9B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ea typeface="+mj-lt"/>
                <a:cs typeface="+mj-lt"/>
              </a:rPr>
              <a:t>MSJC Dual Enrollment Additional Information </a:t>
            </a:r>
            <a:endParaRPr lang="en-US" sz="4000">
              <a:solidFill>
                <a:srgbClr val="FFFFFF"/>
              </a:solidFill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41DF26-F164-E0A8-323C-5745F07159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364989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177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3CA28-DCF4-4657-97A7-DEF2DE9B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416" y="962166"/>
            <a:ext cx="4290809" cy="4421876"/>
          </a:xfrm>
        </p:spPr>
        <p:txBody>
          <a:bodyPr anchor="t">
            <a:normAutofit/>
          </a:bodyPr>
          <a:lstStyle/>
          <a:p>
            <a:pPr algn="r"/>
            <a:r>
              <a:rPr lang="en-US" sz="4000"/>
              <a:t>What is the MSJC / MVUSD Annex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45731-BA39-44F8-B90A-376E5B84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62167"/>
            <a:ext cx="4728692" cy="47431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>
                <a:ea typeface="+mn-lt"/>
                <a:cs typeface="+mn-lt"/>
              </a:rPr>
              <a:t>MSJC courses taught by MSJC professors through the MVUSD Annex</a:t>
            </a:r>
          </a:p>
          <a:p>
            <a:r>
              <a:rPr lang="en-US" sz="1400">
                <a:ea typeface="+mn-lt"/>
                <a:cs typeface="+mn-lt"/>
              </a:rPr>
              <a:t>Students are concurrently enrolled students at MSJC</a:t>
            </a:r>
          </a:p>
          <a:p>
            <a:r>
              <a:rPr lang="en-US" sz="1400">
                <a:ea typeface="+mn-lt"/>
                <a:cs typeface="+mn-lt"/>
              </a:rPr>
              <a:t>Classes are offered in an online setting</a:t>
            </a:r>
          </a:p>
          <a:p>
            <a:r>
              <a:rPr lang="en-US" sz="1400">
                <a:ea typeface="+mn-lt"/>
                <a:cs typeface="+mn-lt"/>
              </a:rPr>
              <a:t>10th-12th grade students are eligible</a:t>
            </a:r>
          </a:p>
          <a:p>
            <a:r>
              <a:rPr lang="en-US" sz="1400">
                <a:ea typeface="+mn-lt"/>
                <a:cs typeface="+mn-lt"/>
              </a:rPr>
              <a:t>Each course is a semester in length</a:t>
            </a:r>
            <a:endParaRPr lang="en-US" sz="1400"/>
          </a:p>
          <a:p>
            <a:pPr indent="-285750"/>
            <a:r>
              <a:rPr lang="en-US" sz="1400"/>
              <a:t>Students can register for a maximum of two Annex / DE courses each semester</a:t>
            </a:r>
            <a:endParaRPr lang="en-US" sz="1400">
              <a:ea typeface="+mn-lt"/>
              <a:cs typeface="+mn-lt"/>
            </a:endParaRPr>
          </a:p>
          <a:p>
            <a:pPr indent="-285750"/>
            <a:r>
              <a:rPr lang="en-US" sz="1400"/>
              <a:t>Students must have 5 district courses- not part of the Annex or DE</a:t>
            </a:r>
            <a:endParaRPr lang="en-US" sz="1400">
              <a:ea typeface="+mn-lt"/>
              <a:cs typeface="+mn-lt"/>
            </a:endParaRPr>
          </a:p>
          <a:p>
            <a:r>
              <a:rPr lang="en-US" sz="1400"/>
              <a:t>Cumulative 3.0 high school GPA academic courses: recommended</a:t>
            </a:r>
            <a:endParaRPr lang="en-US" sz="1400">
              <a:ea typeface="+mn-lt"/>
              <a:cs typeface="+mn-lt"/>
            </a:endParaRPr>
          </a:p>
          <a:p>
            <a:r>
              <a:rPr lang="en-US" sz="1400"/>
              <a:t>Cumulative 2.0 high school GPA vocational courses: recommended</a:t>
            </a:r>
            <a:endParaRPr lang="en-US" sz="1400">
              <a:ea typeface="+mn-lt"/>
              <a:cs typeface="+mn-lt"/>
            </a:endParaRPr>
          </a:p>
          <a:p>
            <a:pPr indent="-285750"/>
            <a:r>
              <a:rPr lang="en-US" sz="1400"/>
              <a:t>Textbooks are provided by district for Annex students</a:t>
            </a:r>
            <a:endParaRPr lang="en-US" sz="1400">
              <a:ea typeface="Calibri"/>
              <a:cs typeface="Calibri"/>
            </a:endParaRPr>
          </a:p>
          <a:p>
            <a:pPr indent="-285750"/>
            <a:r>
              <a:rPr lang="en-US" sz="1400">
                <a:ea typeface="Calibri"/>
                <a:cs typeface="Calibri"/>
              </a:rPr>
              <a:t>Associated semester fees: $28 approximately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800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8000"/>
                </a:srgb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2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3B6AB-F431-4467-B775-E56550EA507D}"/>
              </a:ext>
            </a:extLst>
          </p:cNvPr>
          <p:cNvSpPr txBox="1">
            <a:spLocks/>
          </p:cNvSpPr>
          <p:nvPr/>
        </p:nvSpPr>
        <p:spPr>
          <a:xfrm>
            <a:off x="457201" y="723406"/>
            <a:ext cx="3234018" cy="3826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Annex Course Offerings 22-23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992DA3-62BA-4694-B09A-3BD875135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99957"/>
              </p:ext>
            </p:extLst>
          </p:nvPr>
        </p:nvGraphicFramePr>
        <p:xfrm>
          <a:off x="5409431" y="643469"/>
          <a:ext cx="5644984" cy="557106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8483">
                  <a:extLst>
                    <a:ext uri="{9D8B030D-6E8A-4147-A177-3AD203B41FA5}">
                      <a16:colId xmlns:a16="http://schemas.microsoft.com/office/drawing/2014/main" val="2984076491"/>
                    </a:ext>
                  </a:extLst>
                </a:gridCol>
                <a:gridCol w="1908739">
                  <a:extLst>
                    <a:ext uri="{9D8B030D-6E8A-4147-A177-3AD203B41FA5}">
                      <a16:colId xmlns:a16="http://schemas.microsoft.com/office/drawing/2014/main" val="4161501281"/>
                    </a:ext>
                  </a:extLst>
                </a:gridCol>
                <a:gridCol w="556871">
                  <a:extLst>
                    <a:ext uri="{9D8B030D-6E8A-4147-A177-3AD203B41FA5}">
                      <a16:colId xmlns:a16="http://schemas.microsoft.com/office/drawing/2014/main" val="2469063507"/>
                    </a:ext>
                  </a:extLst>
                </a:gridCol>
                <a:gridCol w="746009">
                  <a:extLst>
                    <a:ext uri="{9D8B030D-6E8A-4147-A177-3AD203B41FA5}">
                      <a16:colId xmlns:a16="http://schemas.microsoft.com/office/drawing/2014/main" val="1126401668"/>
                    </a:ext>
                  </a:extLst>
                </a:gridCol>
                <a:gridCol w="628185">
                  <a:extLst>
                    <a:ext uri="{9D8B030D-6E8A-4147-A177-3AD203B41FA5}">
                      <a16:colId xmlns:a16="http://schemas.microsoft.com/office/drawing/2014/main" val="10495478"/>
                    </a:ext>
                  </a:extLst>
                </a:gridCol>
                <a:gridCol w="936697">
                  <a:extLst>
                    <a:ext uri="{9D8B030D-6E8A-4147-A177-3AD203B41FA5}">
                      <a16:colId xmlns:a16="http://schemas.microsoft.com/office/drawing/2014/main" val="1609396781"/>
                    </a:ext>
                  </a:extLst>
                </a:gridCol>
              </a:tblGrid>
              <a:tr h="327798">
                <a:tc gridSpan="2"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Annex Courses Fall 2022</a:t>
                      </a:r>
                      <a:endParaRPr lang="en-US" sz="16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2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2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2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2475728009"/>
                  </a:ext>
                </a:extLst>
              </a:tr>
              <a:tr h="446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Course Abbrev.</a:t>
                      </a:r>
                      <a:endParaRPr lang="en-US" sz="12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Course Title</a:t>
                      </a:r>
                      <a:endParaRPr lang="en-US" sz="12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# Sect</a:t>
                      </a:r>
                      <a:endParaRPr lang="en-US" sz="12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Format</a:t>
                      </a:r>
                      <a:endParaRPr lang="en-US" sz="12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College Units</a:t>
                      </a:r>
                      <a:endParaRPr lang="en-US" sz="12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H.S. Credits</a:t>
                      </a:r>
                      <a:endParaRPr lang="en-US" sz="12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1868377132"/>
                  </a:ext>
                </a:extLst>
              </a:tr>
              <a:tr h="446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DAN 100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History and Appreciation of Dance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Online (anytime)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959504453"/>
                  </a:ext>
                </a:extLst>
              </a:tr>
              <a:tr h="446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ENG. 101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College Composition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Online (anytime)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1339244714"/>
                  </a:ext>
                </a:extLst>
              </a:tr>
              <a:tr h="446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HIST 103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World History to 1500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</a:t>
                      </a: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Online (anytime)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2324630522"/>
                  </a:ext>
                </a:extLst>
              </a:tr>
              <a:tr h="44686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HIST 111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US History to 1877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Online (anytime)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1070198549"/>
                  </a:ext>
                </a:extLst>
              </a:tr>
              <a:tr h="44686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>
                          <a:effectLst/>
                        </a:rPr>
                        <a:t>    SOCI 101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Principles of Sociology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effectLst/>
                        </a:rPr>
                        <a:t>Online (anytime)</a:t>
                      </a:r>
                      <a:endParaRPr lang="en-US" sz="11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effectLst/>
                        </a:rPr>
                        <a:t>3</a:t>
                      </a:r>
                      <a:endParaRPr lang="en-US" sz="11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effectLst/>
                        </a:rPr>
                        <a:t>10</a:t>
                      </a:r>
                      <a:endParaRPr lang="en-US" sz="11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1907535233"/>
                  </a:ext>
                </a:extLst>
              </a:tr>
              <a:tr h="327798">
                <a:tc gridSpan="2"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Annex Courses Spring 2023</a:t>
                      </a:r>
                      <a:endParaRPr lang="en-US" sz="160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302" marR="9302" marT="9302" marB="44649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2804707103"/>
                  </a:ext>
                </a:extLst>
              </a:tr>
              <a:tr h="446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DAN 100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History and Appreciation of Dance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Online (anytime)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549812104"/>
                  </a:ext>
                </a:extLst>
              </a:tr>
              <a:tr h="446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ENG. 103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Critical Thinking and Writing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Online (anytime)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787000741"/>
                  </a:ext>
                </a:extLst>
              </a:tr>
              <a:tr h="446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HIST 104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World History Since 1500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</a:t>
                      </a: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Online (anytime)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1958894785"/>
                  </a:ext>
                </a:extLst>
              </a:tr>
              <a:tr h="44686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HIST 112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US History since 1865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Online (anytime)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1110420206"/>
                  </a:ext>
                </a:extLst>
              </a:tr>
              <a:tr h="446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CSCR 100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College Success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>
                          <a:effectLst/>
                        </a:rPr>
                        <a:t>Online (anytime)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302" marR="9302" marT="9302" marB="44649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10</a:t>
                      </a:r>
                    </a:p>
                  </a:txBody>
                  <a:tcPr marL="9302" marR="9302" marT="9302" marB="44649" anchor="b"/>
                </a:tc>
                <a:extLst>
                  <a:ext uri="{0D108BD9-81ED-4DB2-BD59-A6C34878D82A}">
                    <a16:rowId xmlns:a16="http://schemas.microsoft.com/office/drawing/2014/main" val="2803647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1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A5CC0-D272-40DA-90BA-E1DB12F41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Advanced Placement (AP)? 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9F929117-B506-530B-1808-1633E0FCC7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930168"/>
              </p:ext>
            </p:extLst>
          </p:nvPr>
        </p:nvGraphicFramePr>
        <p:xfrm>
          <a:off x="1359123" y="1480525"/>
          <a:ext cx="9473572" cy="5306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6567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58A7E-D8F4-8DF7-E4A5-170515C28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200473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3F3F3F"/>
                </a:solidFill>
                <a:cs typeface="Calibri Light"/>
              </a:rPr>
              <a:t>AP Course Offerings 23-24</a:t>
            </a:r>
            <a:endParaRPr lang="en-US" sz="3600">
              <a:solidFill>
                <a:srgbClr val="3F3F3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CCC01-685D-4D00-ECD5-E93BC9F27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1604" y="1778095"/>
            <a:ext cx="4297351" cy="29597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>
                <a:cs typeface="Calibri" panose="020F0502020204030204"/>
              </a:rPr>
              <a:t>Humanities and Social Sciences</a:t>
            </a:r>
          </a:p>
          <a:p>
            <a:r>
              <a:rPr lang="en-US" sz="1800">
                <a:cs typeface="Calibri" panose="020F0502020204030204"/>
              </a:rPr>
              <a:t>AP English Language*</a:t>
            </a:r>
          </a:p>
          <a:p>
            <a:r>
              <a:rPr lang="en-US" sz="1800">
                <a:cs typeface="Calibri" panose="020F0502020204030204"/>
              </a:rPr>
              <a:t>AP English Literature</a:t>
            </a:r>
          </a:p>
          <a:p>
            <a:r>
              <a:rPr lang="en-US" sz="1800">
                <a:cs typeface="Calibri" panose="020F0502020204030204"/>
              </a:rPr>
              <a:t>AP US History</a:t>
            </a:r>
          </a:p>
          <a:p>
            <a:r>
              <a:rPr lang="en-US" sz="1800">
                <a:cs typeface="Calibri" panose="020F0502020204030204"/>
              </a:rPr>
              <a:t>AP Government/Politics</a:t>
            </a:r>
          </a:p>
          <a:p>
            <a:r>
              <a:rPr lang="en-US" sz="1800">
                <a:cs typeface="Calibri" panose="020F0502020204030204"/>
              </a:rPr>
              <a:t>AP Psychology</a:t>
            </a:r>
          </a:p>
          <a:p>
            <a:r>
              <a:rPr lang="en-US" sz="1800">
                <a:cs typeface="Calibri" panose="020F0502020204030204"/>
              </a:rPr>
              <a:t>AP World History</a:t>
            </a:r>
          </a:p>
          <a:p>
            <a:r>
              <a:rPr lang="en-US" sz="1800">
                <a:cs typeface="Calibri" panose="020F0502020204030204"/>
              </a:rPr>
              <a:t>AP Music Theory</a:t>
            </a:r>
          </a:p>
          <a:p>
            <a:r>
              <a:rPr lang="en-US" sz="1800">
                <a:cs typeface="Calibri" panose="020F0502020204030204"/>
              </a:rPr>
              <a:t>AP Spanish Language</a:t>
            </a:r>
          </a:p>
          <a:p>
            <a:r>
              <a:rPr lang="en-US" sz="1800">
                <a:cs typeface="Calibri" panose="020F0502020204030204"/>
              </a:rPr>
              <a:t>AP Macroeconomics</a:t>
            </a:r>
          </a:p>
          <a:p>
            <a:r>
              <a:rPr lang="en-US" sz="1800">
                <a:cs typeface="Calibri" panose="020F0502020204030204"/>
              </a:rPr>
              <a:t>AP Microeconomics</a:t>
            </a:r>
          </a:p>
          <a:p>
            <a:r>
              <a:rPr lang="en-US" sz="1800">
                <a:cs typeface="Calibri" panose="020F0502020204030204"/>
              </a:rPr>
              <a:t>AP Human Geo</a:t>
            </a:r>
          </a:p>
          <a:p>
            <a:r>
              <a:rPr lang="en-US" sz="1800">
                <a:cs typeface="Calibri" panose="020F0502020204030204"/>
              </a:rPr>
              <a:t>AP Studio Art</a:t>
            </a:r>
          </a:p>
          <a:p>
            <a:pPr marL="0" indent="0">
              <a:buNone/>
            </a:pPr>
            <a:endParaRPr lang="en-US" sz="1800">
              <a:cs typeface="Calibri" panose="020F0502020204030204"/>
            </a:endParaRP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2DB1D-D39E-713A-DA5A-EB74F6212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0196" y="1778094"/>
            <a:ext cx="4292594" cy="38991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>
                <a:cs typeface="Calibri"/>
              </a:rPr>
              <a:t>Science, Tech, Math</a:t>
            </a:r>
          </a:p>
          <a:p>
            <a:r>
              <a:rPr lang="en-US" sz="1800">
                <a:cs typeface="Calibri"/>
              </a:rPr>
              <a:t>AP Calculus AB</a:t>
            </a:r>
          </a:p>
          <a:p>
            <a:r>
              <a:rPr lang="en-US" sz="1800">
                <a:cs typeface="Calibri"/>
              </a:rPr>
              <a:t>AP Calculus BC</a:t>
            </a:r>
          </a:p>
          <a:p>
            <a:r>
              <a:rPr lang="en-US" sz="1800">
                <a:cs typeface="Calibri"/>
              </a:rPr>
              <a:t>AP Statistics</a:t>
            </a:r>
          </a:p>
          <a:p>
            <a:r>
              <a:rPr lang="en-US" sz="1800">
                <a:cs typeface="Calibri"/>
              </a:rPr>
              <a:t>AP Computer Science Principles</a:t>
            </a:r>
          </a:p>
          <a:p>
            <a:r>
              <a:rPr lang="en-US" sz="1800">
                <a:cs typeface="Calibri"/>
              </a:rPr>
              <a:t>AP Biology</a:t>
            </a:r>
          </a:p>
          <a:p>
            <a:r>
              <a:rPr lang="en-US" sz="1800">
                <a:cs typeface="Calibri"/>
              </a:rPr>
              <a:t>AP Chemistry</a:t>
            </a:r>
          </a:p>
          <a:p>
            <a:r>
              <a:rPr lang="en-US" sz="1800">
                <a:cs typeface="Calibri"/>
              </a:rPr>
              <a:t>AP Physics</a:t>
            </a:r>
          </a:p>
          <a:p>
            <a:r>
              <a:rPr lang="en-US" sz="1800">
                <a:cs typeface="Calibri"/>
              </a:rPr>
              <a:t>AP Environmental Science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E5E582-70C1-0972-676A-6DBA8164AC9A}"/>
              </a:ext>
            </a:extLst>
          </p:cNvPr>
          <p:cNvCxnSpPr/>
          <p:nvPr/>
        </p:nvCxnSpPr>
        <p:spPr>
          <a:xfrm flipH="1">
            <a:off x="6093371" y="1789386"/>
            <a:ext cx="5257" cy="4770380"/>
          </a:xfrm>
          <a:prstGeom prst="straightConnector1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993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9283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54000">
                <a:schemeClr val="accent1">
                  <a:lumMod val="5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6610" y="5269283"/>
            <a:ext cx="12208610" cy="1590742"/>
          </a:xfrm>
          <a:prstGeom prst="rect">
            <a:avLst/>
          </a:prstGeom>
          <a:gradFill>
            <a:gsLst>
              <a:gs pos="18000">
                <a:schemeClr val="accent1">
                  <a:lumMod val="75000"/>
                  <a:alpha val="0"/>
                </a:schemeClr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98694" y="5267258"/>
            <a:ext cx="4093306" cy="1590742"/>
          </a:xfrm>
          <a:prstGeom prst="rect">
            <a:avLst/>
          </a:prstGeom>
          <a:gradFill>
            <a:gsLst>
              <a:gs pos="23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669" y="5267258"/>
            <a:ext cx="12198669" cy="1131515"/>
          </a:xfrm>
          <a:prstGeom prst="rect">
            <a:avLst/>
          </a:prstGeom>
          <a:gradFill>
            <a:gsLst>
              <a:gs pos="18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17">
            <a:extLst>
              <a:ext uri="{FF2B5EF4-FFF2-40B4-BE49-F238E27FC236}">
                <a16:creationId xmlns:a16="http://schemas.microsoft.com/office/drawing/2014/main" id="{B3FA1AAC-C1ED-4F77-BFA4-BE80FC0AC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6607" y="5278400"/>
            <a:ext cx="7736926" cy="1590741"/>
          </a:xfrm>
          <a:prstGeom prst="rect">
            <a:avLst/>
          </a:prstGeom>
          <a:gradFill>
            <a:gsLst>
              <a:gs pos="5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41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56E11-E945-A44E-BCAD-218C2C84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209" y="5554639"/>
            <a:ext cx="9654076" cy="98247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Register for AP Classes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3397FAD-DDBC-7B40-9257-7420183EA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210" y="824249"/>
            <a:ext cx="9654076" cy="38379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Students can register for AP Courses during their course selection time frame (Feb - March 2023), students will have course request forms starting next week in their English classes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Access to courses may be limited due to impaction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If you have questions whether your child should take AP courses, please speak to your child’s counselor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58972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C2416-685D-B843-97BD-8F3C53B6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7" y="-302312"/>
            <a:ext cx="6173262" cy="1655483"/>
          </a:xfrm>
        </p:spPr>
        <p:txBody>
          <a:bodyPr anchor="b">
            <a:normAutofit/>
          </a:bodyPr>
          <a:lstStyle/>
          <a:p>
            <a:r>
              <a:rPr lang="en-US" sz="4000"/>
              <a:t>AP Exam Registration Process</a:t>
            </a:r>
          </a:p>
        </p:txBody>
      </p:sp>
      <p:pic>
        <p:nvPicPr>
          <p:cNvPr id="28" name="Picture 27" descr="A person sitting in an airplane seat using a laptop computer">
            <a:extLst>
              <a:ext uri="{FF2B5EF4-FFF2-40B4-BE49-F238E27FC236}">
                <a16:creationId xmlns:a16="http://schemas.microsoft.com/office/drawing/2014/main" id="{1AA6F857-606C-F3CC-07D2-0223C4A74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29" r="28829"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36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D49DA1F9-BD8D-44FF-E4E8-5CEC81ADFF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406956"/>
              </p:ext>
            </p:extLst>
          </p:nvPr>
        </p:nvGraphicFramePr>
        <p:xfrm>
          <a:off x="803778" y="1761423"/>
          <a:ext cx="6173262" cy="3535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83188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94D0-F1D0-441D-B863-151CEE432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4516505" cy="1492132"/>
          </a:xfrm>
        </p:spPr>
        <p:txBody>
          <a:bodyPr anchor="t">
            <a:normAutofit/>
          </a:bodyPr>
          <a:lstStyle/>
          <a:p>
            <a:r>
              <a:rPr lang="en-US"/>
              <a:t>AP Summer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070C-1CCD-41E3-B8B5-A739F40D0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2" y="2286001"/>
            <a:ext cx="4389998" cy="3844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Purpose: Hit the ground running on preparation on course content. Time is of the essence preparing for exams</a:t>
            </a:r>
          </a:p>
          <a:p>
            <a:pPr marL="0" indent="0">
              <a:buNone/>
            </a:pPr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Summer Assignments for various AP courses can be found at the  </a:t>
            </a:r>
            <a:r>
              <a:rPr lang="en-US" sz="2000">
                <a:solidFill>
                  <a:schemeClr val="tx1">
                    <a:alpha val="60000"/>
                  </a:schemeClr>
                </a:solidFill>
                <a:hlinkClick r:id="rId3"/>
              </a:rPr>
              <a:t>www.vmhs.net</a:t>
            </a: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 </a:t>
            </a:r>
          </a:p>
          <a:p>
            <a:pPr marL="0" indent="0">
              <a:buNone/>
            </a:pPr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Not all courses have summer assignments!</a:t>
            </a: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8E1195A-0E80-41C6-9B21-40E8ACEC2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139" r="3712" b="-2"/>
          <a:stretch/>
        </p:blipFill>
        <p:spPr>
          <a:xfrm>
            <a:off x="6003221" y="10"/>
            <a:ext cx="6188779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ln w="203200">
            <a:noFill/>
          </a:ln>
        </p:spPr>
      </p:pic>
    </p:spTree>
    <p:extLst>
      <p:ext uri="{BB962C8B-B14F-4D97-AF65-F5344CB8AC3E}">
        <p14:creationId xmlns:p14="http://schemas.microsoft.com/office/powerpoint/2010/main" val="925751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3C10C1-13DD-454E-8E1E-EF75AD16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Introductions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D711D52-A026-44E1-9DAC-13D45A85F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Heather Just, Assistant Principal</a:t>
            </a:r>
          </a:p>
          <a:p>
            <a:endParaRPr lang="en-US" sz="180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US" sz="1800">
                <a:solidFill>
                  <a:schemeClr val="tx2"/>
                </a:solidFill>
                <a:ea typeface="+mn-lt"/>
                <a:cs typeface="+mn-lt"/>
              </a:rPr>
              <a:t>CTE Pathways: Valerie Backus</a:t>
            </a:r>
            <a:endParaRPr lang="en-US" sz="1800">
              <a:solidFill>
                <a:schemeClr val="tx2"/>
              </a:solidFill>
              <a:cs typeface="Calibri"/>
            </a:endParaRPr>
          </a:p>
          <a:p>
            <a:endParaRPr lang="en-US" sz="1800">
              <a:solidFill>
                <a:schemeClr val="tx2"/>
              </a:solidFill>
              <a:ea typeface="+mn-lt"/>
              <a:cs typeface="+mn-lt"/>
            </a:endParaRPr>
          </a:p>
          <a:p>
            <a:r>
              <a:rPr lang="en-US" sz="1800">
                <a:solidFill>
                  <a:schemeClr val="tx2"/>
                </a:solidFill>
                <a:ea typeface="+mn-lt"/>
                <a:cs typeface="+mn-lt"/>
              </a:rPr>
              <a:t>Annex Coordinator: Diana Ruiz</a:t>
            </a:r>
            <a:endParaRPr lang="en-US" sz="1800">
              <a:solidFill>
                <a:schemeClr val="tx2"/>
              </a:solidFill>
              <a:cs typeface="Calibri" panose="020F0502020204030204"/>
            </a:endParaRPr>
          </a:p>
          <a:p>
            <a:endParaRPr lang="en-US" sz="1800">
              <a:solidFill>
                <a:schemeClr val="tx2"/>
              </a:solidFill>
            </a:endParaRPr>
          </a:p>
          <a:p>
            <a:r>
              <a:rPr lang="en-US" sz="1800">
                <a:solidFill>
                  <a:schemeClr val="tx2"/>
                </a:solidFill>
              </a:rPr>
              <a:t>AP Coordinators: Claudia Hill and Sandie Valenzuela</a:t>
            </a:r>
            <a:endParaRPr lang="en-US" sz="1800">
              <a:solidFill>
                <a:schemeClr val="tx2"/>
              </a:solidFill>
              <a:cs typeface="Calibri"/>
            </a:endParaRPr>
          </a:p>
          <a:p>
            <a:endParaRPr lang="en-US" sz="1800">
              <a:solidFill>
                <a:schemeClr val="tx2"/>
              </a:solidFill>
            </a:endParaRPr>
          </a:p>
          <a:p>
            <a:r>
              <a:rPr lang="en-US" sz="1800">
                <a:solidFill>
                  <a:schemeClr val="tx2"/>
                </a:solidFill>
              </a:rPr>
              <a:t>AP Teacher: Erik </a:t>
            </a:r>
            <a:r>
              <a:rPr lang="en-US" sz="1800" err="1">
                <a:solidFill>
                  <a:schemeClr val="tx2"/>
                </a:solidFill>
              </a:rPr>
              <a:t>Daarstad</a:t>
            </a:r>
            <a:endParaRPr lang="en-US" sz="1800" err="1">
              <a:solidFill>
                <a:schemeClr val="tx2"/>
              </a:solidFill>
              <a:cs typeface="Calibri"/>
            </a:endParaRPr>
          </a:p>
          <a:p>
            <a:endParaRPr lang="en-US" sz="1800">
              <a:solidFill>
                <a:schemeClr val="tx2"/>
              </a:solidFill>
            </a:endParaRPr>
          </a:p>
          <a:p>
            <a:r>
              <a:rPr lang="en-US" sz="1800">
                <a:solidFill>
                  <a:schemeClr val="tx2"/>
                </a:solidFill>
              </a:rPr>
              <a:t>Dual Coordinators: Karen </a:t>
            </a:r>
            <a:r>
              <a:rPr lang="en-US" sz="1800" err="1">
                <a:solidFill>
                  <a:schemeClr val="tx2"/>
                </a:solidFill>
              </a:rPr>
              <a:t>Candaele</a:t>
            </a:r>
            <a:r>
              <a:rPr lang="en-US" sz="1800">
                <a:solidFill>
                  <a:schemeClr val="tx2"/>
                </a:solidFill>
              </a:rPr>
              <a:t> and Eric Peterson</a:t>
            </a:r>
            <a:endParaRPr lang="en-US" sz="1800">
              <a:solidFill>
                <a:schemeClr val="tx2"/>
              </a:solidFill>
              <a:cs typeface="Calibri"/>
            </a:endParaRPr>
          </a:p>
          <a:p>
            <a:endParaRPr lang="en-US" sz="1800">
              <a:solidFill>
                <a:schemeClr val="tx2"/>
              </a:solidFill>
            </a:endParaRPr>
          </a:p>
          <a:p>
            <a:endParaRPr lang="en-US" sz="1800">
              <a:solidFill>
                <a:schemeClr val="tx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0663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0508-8CFC-1D4D-BAC7-C1E472259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4516505" cy="1492132"/>
          </a:xfrm>
        </p:spPr>
        <p:txBody>
          <a:bodyPr anchor="t">
            <a:normAutofit/>
          </a:bodyPr>
          <a:lstStyle/>
          <a:p>
            <a:r>
              <a:rPr lang="en-US" sz="3700"/>
              <a:t>Additional Support/Resources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BC85-C860-8749-A77B-05190E9AC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2" y="2286001"/>
            <a:ext cx="4389998" cy="38448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Will colleges give me credit for my AP exam score?</a:t>
            </a:r>
          </a:p>
          <a:p>
            <a:pPr lvl="1"/>
            <a:r>
              <a:rPr lang="en-US" sz="2000">
                <a:solidFill>
                  <a:schemeClr val="tx1">
                    <a:alpha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https://apstudent.collegeboard.org/creditandplacement/search-credit-policies</a:t>
            </a:r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If your student has taken the PSAT Test, AP Potential Letters are sent out based on their test score</a:t>
            </a:r>
            <a:endParaRPr lang="en-US" sz="2000">
              <a:solidFill>
                <a:schemeClr val="tx1">
                  <a:alpha val="60000"/>
                </a:schemeClr>
              </a:solidFill>
              <a:cs typeface="Calibri" panose="020F0502020204030204"/>
            </a:endParaRPr>
          </a:p>
          <a:p>
            <a:r>
              <a:rPr lang="en-US" sz="2000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VMHS Library has AP practice books to check-out </a:t>
            </a:r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Khan Academy </a:t>
            </a:r>
            <a:r>
              <a:rPr lang="en-US" sz="2000">
                <a:solidFill>
                  <a:schemeClr val="tx1">
                    <a:alpha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www.khanacademy.com</a:t>
            </a:r>
            <a:endParaRPr lang="en-US" sz="2000">
              <a:solidFill>
                <a:schemeClr val="tx1">
                  <a:alpha val="60000"/>
                </a:schemeClr>
              </a:solidFill>
              <a:cs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>
                <a:solidFill>
                  <a:schemeClr val="tx1">
                    <a:alpha val="60000"/>
                  </a:schemeClr>
                </a:solidFill>
                <a:cs typeface="Calibri"/>
              </a:rPr>
              <a:t>AP Readiness</a:t>
            </a:r>
          </a:p>
          <a:p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endParaRPr lang="en-US" sz="2000">
              <a:solidFill>
                <a:srgbClr val="FFFFFF">
                  <a:alpha val="60000"/>
                </a:srgbClr>
              </a:solidFill>
              <a:cs typeface="Calibri" panose="020F0502020204030204"/>
            </a:endParaRPr>
          </a:p>
        </p:txBody>
      </p:sp>
      <p:pic>
        <p:nvPicPr>
          <p:cNvPr id="39" name="Picture 23" descr="Close-up of stacked books">
            <a:extLst>
              <a:ext uri="{FF2B5EF4-FFF2-40B4-BE49-F238E27FC236}">
                <a16:creationId xmlns:a16="http://schemas.microsoft.com/office/drawing/2014/main" id="{8093B1D7-23AE-950A-7854-33BEDCE8AE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44" r="10220" b="-5"/>
          <a:stretch/>
        </p:blipFill>
        <p:spPr>
          <a:xfrm>
            <a:off x="6003221" y="10"/>
            <a:ext cx="6188779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ln w="203200">
            <a:noFill/>
          </a:ln>
        </p:spPr>
      </p:pic>
    </p:spTree>
    <p:extLst>
      <p:ext uri="{BB962C8B-B14F-4D97-AF65-F5344CB8AC3E}">
        <p14:creationId xmlns:p14="http://schemas.microsoft.com/office/powerpoint/2010/main" val="2763745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662400"/>
            <a:ext cx="4516505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AP Course and Exam Support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5052" y="2286001"/>
            <a:ext cx="4389998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 Offered on various Saturdays throughout the school year by UC Riverside</a:t>
            </a: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 Sessions are currently virtual until further notice</a:t>
            </a: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 Free Prep sessions for Biology, Chemistry, Physics, Calculus AB, Statistics, English Language and English Literature, World History, Human Geography, US History, Computer Science Principles.</a:t>
            </a: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Reminders are sent out to students and parents a week prior to the scheduled session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r="2664" b="-1"/>
          <a:stretch/>
        </p:blipFill>
        <p:spPr>
          <a:xfrm>
            <a:off x="6003221" y="10"/>
            <a:ext cx="6188779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ln w="203200">
            <a:noFill/>
          </a:ln>
        </p:spPr>
      </p:pic>
    </p:spTree>
    <p:extLst>
      <p:ext uri="{BB962C8B-B14F-4D97-AF65-F5344CB8AC3E}">
        <p14:creationId xmlns:p14="http://schemas.microsoft.com/office/powerpoint/2010/main" val="50027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000"/>
    </mc:Choice>
    <mc:Fallback>
      <p:transition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BAD78-B141-2E4F-BD01-D4AA019A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 vs Dual/Annex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D2E36C0-4260-0B40-87AF-820B10DECB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985479"/>
              </p:ext>
            </p:extLst>
          </p:nvPr>
        </p:nvGraphicFramePr>
        <p:xfrm>
          <a:off x="4916251" y="981365"/>
          <a:ext cx="6631342" cy="500634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315671">
                  <a:extLst>
                    <a:ext uri="{9D8B030D-6E8A-4147-A177-3AD203B41FA5}">
                      <a16:colId xmlns:a16="http://schemas.microsoft.com/office/drawing/2014/main" val="108899695"/>
                    </a:ext>
                  </a:extLst>
                </a:gridCol>
                <a:gridCol w="3315671">
                  <a:extLst>
                    <a:ext uri="{9D8B030D-6E8A-4147-A177-3AD203B41FA5}">
                      <a16:colId xmlns:a16="http://schemas.microsoft.com/office/drawing/2014/main" val="1546562502"/>
                    </a:ext>
                  </a:extLst>
                </a:gridCol>
              </a:tblGrid>
              <a:tr h="4895271">
                <a:tc>
                  <a:txBody>
                    <a:bodyPr/>
                    <a:lstStyle/>
                    <a:p>
                      <a:pPr algn="ctr"/>
                      <a:r>
                        <a:rPr lang="en-US" sz="1800" u="sng"/>
                        <a:t>Advanced Placement</a:t>
                      </a:r>
                    </a:p>
                    <a:p>
                      <a:pPr algn="ctr"/>
                      <a:endParaRPr lang="en-US" sz="1700"/>
                    </a:p>
                    <a:p>
                      <a:pPr algn="ctr"/>
                      <a:r>
                        <a:rPr lang="en-US" sz="1700"/>
                        <a:t>College Class - Depth</a:t>
                      </a:r>
                    </a:p>
                    <a:p>
                      <a:pPr algn="ctr"/>
                      <a:endParaRPr lang="en-US" sz="1700"/>
                    </a:p>
                    <a:p>
                      <a:pPr algn="ctr"/>
                      <a:r>
                        <a:rPr lang="en-US" sz="1700"/>
                        <a:t>Weighted Grade</a:t>
                      </a:r>
                    </a:p>
                    <a:p>
                      <a:pPr algn="ctr"/>
                      <a:endParaRPr lang="en-US" sz="1700"/>
                    </a:p>
                    <a:p>
                      <a:pPr algn="ctr"/>
                      <a:r>
                        <a:rPr lang="en-US" sz="1700"/>
                        <a:t>Year Long Courses</a:t>
                      </a:r>
                    </a:p>
                    <a:p>
                      <a:pPr algn="ctr"/>
                      <a:endParaRPr lang="en-US" sz="1700"/>
                    </a:p>
                    <a:p>
                      <a:pPr algn="ctr"/>
                      <a:r>
                        <a:rPr lang="en-US" sz="1700"/>
                        <a:t>Course Impaction</a:t>
                      </a:r>
                    </a:p>
                    <a:p>
                      <a:pPr algn="ctr"/>
                      <a:endParaRPr lang="en-US" sz="1700"/>
                    </a:p>
                    <a:p>
                      <a:pPr algn="ctr"/>
                      <a:r>
                        <a:rPr lang="en-US" sz="1700"/>
                        <a:t>HS Teachers </a:t>
                      </a:r>
                    </a:p>
                    <a:p>
                      <a:pPr algn="ctr"/>
                      <a:endParaRPr lang="en-US" sz="1700"/>
                    </a:p>
                    <a:p>
                      <a:pPr algn="ctr"/>
                      <a:r>
                        <a:rPr lang="en-US" sz="1700"/>
                        <a:t>Exam cost $100 – subject to change per </a:t>
                      </a:r>
                      <a:r>
                        <a:rPr lang="en-US" sz="1700" err="1"/>
                        <a:t>Collegeboard</a:t>
                      </a:r>
                      <a:endParaRPr lang="en-US" sz="1700"/>
                    </a:p>
                    <a:p>
                      <a:pPr lvl="0" algn="ctr">
                        <a:buNone/>
                      </a:pPr>
                      <a:endParaRPr lang="en-US" sz="1700"/>
                    </a:p>
                    <a:p>
                      <a:pPr lvl="0" algn="ctr">
                        <a:buNone/>
                      </a:pPr>
                      <a:r>
                        <a:rPr lang="en-US" sz="1700"/>
                        <a:t>3.0 GPA Recommended, but not required</a:t>
                      </a:r>
                    </a:p>
                  </a:txBody>
                  <a:tcPr marL="83823" marR="83823" marT="41912" marB="41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u="sng"/>
                        <a:t>Dual Enrollment/Annex</a:t>
                      </a:r>
                    </a:p>
                    <a:p>
                      <a:pPr algn="ctr"/>
                      <a:endParaRPr lang="en-US" sz="1700"/>
                    </a:p>
                    <a:p>
                      <a:pPr algn="ctr"/>
                      <a:r>
                        <a:rPr lang="en-US" sz="1700"/>
                        <a:t>College Class - Breadth</a:t>
                      </a:r>
                    </a:p>
                    <a:p>
                      <a:pPr algn="ctr"/>
                      <a:endParaRPr lang="en-US" sz="1700"/>
                    </a:p>
                    <a:p>
                      <a:pPr algn="ctr"/>
                      <a:r>
                        <a:rPr lang="en-US" sz="1700"/>
                        <a:t>Weighted Grade</a:t>
                      </a:r>
                    </a:p>
                    <a:p>
                      <a:pPr algn="ctr"/>
                      <a:endParaRPr lang="en-US" sz="1700"/>
                    </a:p>
                    <a:p>
                      <a:pPr algn="ctr"/>
                      <a:r>
                        <a:rPr lang="en-US" sz="1700"/>
                        <a:t>Semester Long Courses</a:t>
                      </a:r>
                    </a:p>
                    <a:p>
                      <a:pPr lvl="0" algn="ctr">
                        <a:buNone/>
                      </a:pPr>
                      <a:endParaRPr lang="en-US" sz="1700"/>
                    </a:p>
                    <a:p>
                      <a:pPr lvl="0" algn="ctr">
                        <a:buNone/>
                      </a:pPr>
                      <a:r>
                        <a:rPr lang="en-US" sz="1700"/>
                        <a:t>Course Impaction</a:t>
                      </a:r>
                    </a:p>
                    <a:p>
                      <a:pPr algn="ctr"/>
                      <a:endParaRPr lang="en-US" sz="1700"/>
                    </a:p>
                    <a:p>
                      <a:pPr algn="ctr"/>
                      <a:r>
                        <a:rPr lang="en-US" sz="1700"/>
                        <a:t>College Faculty – will not communicate with parents</a:t>
                      </a:r>
                    </a:p>
                    <a:p>
                      <a:pPr algn="ctr"/>
                      <a:endParaRPr lang="en-US" sz="1700"/>
                    </a:p>
                    <a:p>
                      <a:pPr algn="ctr"/>
                      <a:r>
                        <a:rPr lang="en-US" sz="1700"/>
                        <a:t>$8 –$40 fee per semester- Go Pass/Health fee!</a:t>
                      </a:r>
                    </a:p>
                    <a:p>
                      <a:pPr lvl="0" algn="ctr">
                        <a:buNone/>
                      </a:pPr>
                      <a:endParaRPr lang="en-US" sz="1700"/>
                    </a:p>
                    <a:p>
                      <a:pPr lvl="0" algn="ctr">
                        <a:buNone/>
                      </a:pPr>
                      <a:r>
                        <a:rPr lang="en-US" sz="1700"/>
                        <a:t>3.0 GPA Recommended, but not required for most classes</a:t>
                      </a:r>
                    </a:p>
                    <a:p>
                      <a:pPr algn="ctr"/>
                      <a:endParaRPr lang="en-US" sz="1700"/>
                    </a:p>
                  </a:txBody>
                  <a:tcPr marL="83823" marR="83823" marT="41912" marB="41912"/>
                </a:tc>
                <a:extLst>
                  <a:ext uri="{0D108BD9-81ED-4DB2-BD59-A6C34878D82A}">
                    <a16:rowId xmlns:a16="http://schemas.microsoft.com/office/drawing/2014/main" val="2201857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224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BFC27A-2B08-0540-976E-20550A6B1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Contact Information: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E2198-C3F1-BE41-A58D-66AF2A3B1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777" y="875706"/>
            <a:ext cx="5912189" cy="572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600">
              <a:solidFill>
                <a:schemeClr val="tx2"/>
              </a:solidFill>
              <a:latin typeface="Arial Nova"/>
              <a:cs typeface="Calibri"/>
            </a:endParaRPr>
          </a:p>
          <a:p>
            <a:pPr marL="457200" lvl="1" indent="0">
              <a:buNone/>
            </a:pPr>
            <a:r>
              <a:rPr lang="en-US" sz="1100">
                <a:latin typeface="Arial Nova"/>
                <a:cs typeface="Calibri"/>
              </a:rPr>
              <a:t>AP and Dual Website:</a:t>
            </a:r>
            <a:r>
              <a:rPr lang="en-US" sz="1100">
                <a:latin typeface="Arial Nova"/>
                <a:ea typeface="+mn-lt"/>
                <a:cs typeface="+mn-lt"/>
              </a:rPr>
              <a:t> </a:t>
            </a:r>
            <a:r>
              <a:rPr lang="en-US" sz="1100">
                <a:ea typeface="+mn-lt"/>
                <a:cs typeface="+mn-lt"/>
                <a:hlinkClick r:id="rId3"/>
              </a:rPr>
              <a:t>Advanced Placement / Program Overview (murrieta.k12.ca.us)</a:t>
            </a:r>
            <a:r>
              <a:rPr lang="en-US" sz="1100">
                <a:latin typeface="Arial Nova"/>
                <a:cs typeface="Calibri"/>
              </a:rPr>
              <a:t>  </a:t>
            </a:r>
          </a:p>
          <a:p>
            <a:pPr marL="457200" lvl="1" indent="0">
              <a:buNone/>
            </a:pPr>
            <a:endParaRPr lang="en-US" sz="1100">
              <a:solidFill>
                <a:srgbClr val="FFFFFF"/>
              </a:solidFill>
              <a:latin typeface="Arial Nova"/>
              <a:cs typeface="Calibri"/>
            </a:endParaRPr>
          </a:p>
          <a:p>
            <a:pPr marL="457200" lvl="1" indent="0">
              <a:buNone/>
            </a:pPr>
            <a:r>
              <a:rPr lang="en-US" sz="1100">
                <a:solidFill>
                  <a:srgbClr val="FFFFFF"/>
                </a:solidFill>
                <a:latin typeface="Arial Nova"/>
                <a:cs typeface="Calibri"/>
              </a:rPr>
              <a:t>CTE Pathways Website: </a:t>
            </a:r>
            <a:r>
              <a:rPr lang="en-US" sz="1100">
                <a:ea typeface="+mn-lt"/>
                <a:cs typeface="+mn-lt"/>
                <a:hlinkClick r:id="rId4"/>
              </a:rPr>
              <a:t>Career Technical Education / What is CTE? (murrieta.k12.ca.us)</a:t>
            </a:r>
            <a:endParaRPr lang="en-US" sz="110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sz="1100">
              <a:solidFill>
                <a:srgbClr val="FFFFFF"/>
              </a:solidFill>
              <a:latin typeface="Arial Nova"/>
              <a:cs typeface="Calibri"/>
            </a:endParaRPr>
          </a:p>
          <a:p>
            <a:pPr marL="457200" lvl="1" indent="0">
              <a:buNone/>
            </a:pPr>
            <a:r>
              <a:rPr lang="en-US" sz="1100">
                <a:solidFill>
                  <a:srgbClr val="FFFFFF"/>
                </a:solidFill>
                <a:latin typeface="Arial Nova"/>
                <a:cs typeface="Calibri"/>
              </a:rPr>
              <a:t>Email:</a:t>
            </a:r>
          </a:p>
          <a:p>
            <a:pPr marL="457200" lvl="1" indent="0">
              <a:buNone/>
            </a:pPr>
            <a:endParaRPr lang="en-US" sz="1100">
              <a:solidFill>
                <a:srgbClr val="FFFFFF"/>
              </a:solidFill>
              <a:latin typeface="Arial Nova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100">
                <a:solidFill>
                  <a:schemeClr val="tx2"/>
                </a:solidFill>
                <a:latin typeface="Georgia Pro"/>
                <a:ea typeface="+mn-lt"/>
                <a:cs typeface="+mn-lt"/>
              </a:rPr>
              <a:t>Valerie Backus – CTE District Coordinator </a:t>
            </a:r>
            <a:r>
              <a:rPr lang="en-US" sz="1100">
                <a:solidFill>
                  <a:schemeClr val="tx2"/>
                </a:solidFill>
                <a:latin typeface="Georgia Pro"/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vbackus@murrieta.k12.caus</a:t>
            </a:r>
            <a:endParaRPr lang="en-US" sz="1100">
              <a:solidFill>
                <a:schemeClr val="tx2"/>
              </a:solidFill>
              <a:latin typeface="Georgia Pro"/>
              <a:ea typeface="+mn-lt"/>
              <a:cs typeface="+mn-lt"/>
            </a:endParaRPr>
          </a:p>
          <a:p>
            <a:pPr marL="742950" lvl="1" indent="-285750"/>
            <a:r>
              <a:rPr lang="en-US" sz="1100">
                <a:solidFill>
                  <a:schemeClr val="tx2"/>
                </a:solidFill>
                <a:latin typeface="Georgia Pro"/>
                <a:ea typeface="+mn-lt"/>
                <a:cs typeface="+mn-lt"/>
              </a:rPr>
              <a:t>Karen </a:t>
            </a:r>
            <a:r>
              <a:rPr lang="en-US" sz="1100" err="1">
                <a:solidFill>
                  <a:schemeClr val="tx2"/>
                </a:solidFill>
                <a:latin typeface="Georgia Pro"/>
                <a:ea typeface="+mn-lt"/>
                <a:cs typeface="+mn-lt"/>
              </a:rPr>
              <a:t>Candaele</a:t>
            </a:r>
            <a:r>
              <a:rPr lang="en-US" sz="1100">
                <a:solidFill>
                  <a:schemeClr val="tx2"/>
                </a:solidFill>
                <a:latin typeface="Georgia Pro"/>
                <a:ea typeface="+mn-lt"/>
                <a:cs typeface="+mn-lt"/>
              </a:rPr>
              <a:t> – Counselor, Dual </a:t>
            </a:r>
            <a:r>
              <a:rPr lang="en-US" sz="1100">
                <a:solidFill>
                  <a:schemeClr val="tx2"/>
                </a:solidFill>
                <a:latin typeface="Georgia Pro"/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kcandaele@murrieta.k12.ca.us</a:t>
            </a:r>
            <a:endParaRPr lang="en-US" sz="1100">
              <a:solidFill>
                <a:schemeClr val="tx2"/>
              </a:solidFill>
              <a:latin typeface="Georgia Pro"/>
              <a:cs typeface="Calibri" panose="020F0502020204030204"/>
            </a:endParaRPr>
          </a:p>
          <a:p>
            <a:pPr marL="742950" lvl="1" indent="-285750"/>
            <a:r>
              <a:rPr lang="en-US" sz="1100">
                <a:solidFill>
                  <a:schemeClr val="tx2"/>
                </a:solidFill>
                <a:latin typeface="Georgia Pro"/>
                <a:ea typeface="+mn-lt"/>
                <a:cs typeface="+mn-lt"/>
              </a:rPr>
              <a:t>Claudia Hill – Counselor, AP </a:t>
            </a:r>
            <a:r>
              <a:rPr lang="en-US" sz="1100">
                <a:solidFill>
                  <a:schemeClr val="tx2"/>
                </a:solidFill>
                <a:latin typeface="Georgia Pro"/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cghill@murrieta.k12.ca.us</a:t>
            </a:r>
            <a:endParaRPr lang="en-US" sz="1100">
              <a:solidFill>
                <a:schemeClr val="tx2"/>
              </a:solidFill>
              <a:latin typeface="Georgia Pro"/>
              <a:cs typeface="Calibri" panose="020F0502020204030204"/>
            </a:endParaRPr>
          </a:p>
          <a:p>
            <a:pPr lvl="1"/>
            <a:r>
              <a:rPr lang="en-US" sz="1100">
                <a:solidFill>
                  <a:schemeClr val="tx2"/>
                </a:solidFill>
                <a:latin typeface="Georgia Pro"/>
              </a:rPr>
              <a:t>  Eric Peterson – Counselor, Dual </a:t>
            </a:r>
            <a:r>
              <a:rPr lang="en-US" sz="1100">
                <a:solidFill>
                  <a:schemeClr val="tx2"/>
                </a:solidFill>
                <a:latin typeface="Georgia Pr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epeterson@murrieta.k12.ca.us</a:t>
            </a:r>
            <a:endParaRPr lang="en-US" sz="1100">
              <a:solidFill>
                <a:schemeClr val="tx2"/>
              </a:solidFill>
              <a:latin typeface="Georgia Pro"/>
              <a:cs typeface="Calibri"/>
            </a:endParaRPr>
          </a:p>
          <a:p>
            <a:pPr marL="742950" lvl="1" indent="-285750"/>
            <a:r>
              <a:rPr lang="en-US" sz="1100">
                <a:solidFill>
                  <a:schemeClr val="tx2"/>
                </a:solidFill>
                <a:latin typeface="Georgia Pro"/>
              </a:rPr>
              <a:t>Diana Ruiz – Student Support Coordinator , Annex </a:t>
            </a:r>
            <a:r>
              <a:rPr lang="en-US" sz="1100">
                <a:solidFill>
                  <a:schemeClr val="tx2"/>
                </a:solidFill>
                <a:latin typeface="Georgia Pr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druiz@murrieta.k12.ca.us</a:t>
            </a:r>
            <a:endParaRPr lang="en-US" sz="1100">
              <a:solidFill>
                <a:schemeClr val="tx2"/>
              </a:solidFill>
              <a:latin typeface="Georgia Pro"/>
              <a:cs typeface="Calibri"/>
            </a:endParaRPr>
          </a:p>
          <a:p>
            <a:pPr marL="742950" lvl="1" indent="-285750"/>
            <a:r>
              <a:rPr lang="en-US" sz="1100">
                <a:solidFill>
                  <a:schemeClr val="tx2"/>
                </a:solidFill>
                <a:latin typeface="Georgia Pro"/>
                <a:ea typeface="+mn-lt"/>
                <a:cs typeface="+mn-lt"/>
              </a:rPr>
              <a:t>Dione Tyler – Counselor, CTE </a:t>
            </a:r>
            <a:r>
              <a:rPr lang="en-US" sz="1100">
                <a:solidFill>
                  <a:schemeClr val="tx2"/>
                </a:solidFill>
                <a:latin typeface="Georgia Pro"/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dtyler@murrieta.k12.ca.us</a:t>
            </a:r>
            <a:r>
              <a:rPr lang="en-US" sz="1100">
                <a:solidFill>
                  <a:schemeClr val="tx2"/>
                </a:solidFill>
                <a:latin typeface="Georgia Pro"/>
                <a:ea typeface="+mn-lt"/>
                <a:cs typeface="+mn-lt"/>
              </a:rPr>
              <a:t> </a:t>
            </a:r>
            <a:endParaRPr lang="en-US" sz="1100">
              <a:solidFill>
                <a:schemeClr val="tx2"/>
              </a:solidFill>
              <a:latin typeface="Georgia Pro"/>
              <a:cs typeface="Calibri"/>
            </a:endParaRPr>
          </a:p>
          <a:p>
            <a:pPr marL="742950" lvl="1" indent="-285750"/>
            <a:r>
              <a:rPr lang="en-US" sz="1100">
                <a:solidFill>
                  <a:schemeClr val="tx2"/>
                </a:solidFill>
                <a:latin typeface="Georgia Pro"/>
              </a:rPr>
              <a:t>Sandie Valenzuela – Counselor, AP </a:t>
            </a:r>
            <a:r>
              <a:rPr lang="en-US" sz="1100">
                <a:solidFill>
                  <a:schemeClr val="tx2"/>
                </a:solidFill>
                <a:latin typeface="Georgia Pr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svalenzuela@murrieta.k12.ca.us</a:t>
            </a:r>
            <a:endParaRPr lang="en-US" sz="1100">
              <a:solidFill>
                <a:schemeClr val="tx2"/>
              </a:solidFill>
              <a:latin typeface="Georgia Pro"/>
              <a:cs typeface="Calibri"/>
            </a:endParaRPr>
          </a:p>
          <a:p>
            <a:pPr marL="742950" lvl="1" indent="-285750"/>
            <a:endParaRPr lang="en-US" sz="1400">
              <a:solidFill>
                <a:schemeClr val="tx2"/>
              </a:solidFill>
              <a:latin typeface="Arial Nova"/>
              <a:ea typeface="+mn-lt"/>
              <a:cs typeface="+mn-lt"/>
            </a:endParaRPr>
          </a:p>
          <a:p>
            <a:pPr marL="742950" lvl="1" indent="-285750"/>
            <a:endParaRPr lang="en-US" sz="1400">
              <a:solidFill>
                <a:schemeClr val="tx2"/>
              </a:solidFill>
              <a:latin typeface="Arial Nova"/>
            </a:endParaRPr>
          </a:p>
          <a:p>
            <a:pPr marL="457200" lvl="1" indent="0">
              <a:buNone/>
            </a:pPr>
            <a:endParaRPr lang="en-US" sz="1800">
              <a:solidFill>
                <a:schemeClr val="tx2"/>
              </a:solidFill>
              <a:highlight>
                <a:srgbClr val="FFFF00"/>
              </a:highlight>
            </a:endParaRPr>
          </a:p>
          <a:p>
            <a:pPr marL="457200" lvl="1" indent="0">
              <a:buNone/>
            </a:pPr>
            <a:endParaRPr lang="en-US" sz="1800">
              <a:solidFill>
                <a:schemeClr val="tx2"/>
              </a:solidFill>
              <a:highlight>
                <a:srgbClr val="FFFF00"/>
              </a:highlight>
            </a:endParaRPr>
          </a:p>
          <a:p>
            <a:pPr marL="457200" lvl="1" indent="0">
              <a:buNone/>
            </a:pPr>
            <a:endParaRPr 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77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6FD2B106-31C7-446F-B4D3-C9EE8CEB5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1D7678B8-0AAC-460B-8CDB-C43156BB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55187-C06F-4D2A-B652-12A94E85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1" y="643468"/>
            <a:ext cx="5292727" cy="424285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100" i="1"/>
              <a:t>Thank you</a:t>
            </a:r>
            <a:r>
              <a:rPr lang="en-US" sz="8100" i="1" kern="1200">
                <a:latin typeface="+mj-lt"/>
                <a:ea typeface="+mj-ea"/>
                <a:cs typeface="+mj-cs"/>
              </a:rPr>
              <a:t> for </a:t>
            </a:r>
            <a:r>
              <a:rPr lang="en-US" sz="8100" i="1"/>
              <a:t>attending</a:t>
            </a:r>
            <a:r>
              <a:rPr lang="en-US" sz="8100" i="1" kern="1200">
                <a:latin typeface="+mj-lt"/>
                <a:ea typeface="+mj-ea"/>
                <a:cs typeface="+mj-cs"/>
              </a:rPr>
              <a:t>! </a:t>
            </a:r>
            <a:br>
              <a:rPr lang="en-US" sz="8100" i="1" kern="1200"/>
            </a:br>
            <a:r>
              <a:rPr lang="en-US" sz="8100" i="1" kern="1200">
                <a:latin typeface="+mj-lt"/>
                <a:ea typeface="+mj-ea"/>
                <a:cs typeface="+mj-cs"/>
              </a:rPr>
              <a:t>Questions?</a:t>
            </a:r>
            <a:endParaRPr lang="en-US" sz="8100" kern="1200">
              <a:latin typeface="+mj-lt"/>
              <a:ea typeface="+mj-ea"/>
              <a:cs typeface="+mj-cs"/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1F0D9B0E-E48B-450C-9134-0435D96D0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0220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Graphic 5" descr="Question mark">
            <a:extLst>
              <a:ext uri="{FF2B5EF4-FFF2-40B4-BE49-F238E27FC236}">
                <a16:creationId xmlns:a16="http://schemas.microsoft.com/office/drawing/2014/main" id="{369F5C3C-2313-4063-68D6-06558EC4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9994" y="1608058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35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A5CC0-D272-40DA-90BA-E1DB12F41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Benefits of Advanced Coursework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B4FCC728-5014-06B7-5BDE-B956857AB4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21862" y="1719618"/>
          <a:ext cx="5948831" cy="4334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300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CA28-DCF4-4657-97A7-DEF2DE9B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965" y="475182"/>
            <a:ext cx="6614814" cy="859834"/>
          </a:xfrm>
        </p:spPr>
        <p:txBody>
          <a:bodyPr anchor="t">
            <a:normAutofit/>
          </a:bodyPr>
          <a:lstStyle/>
          <a:p>
            <a:r>
              <a:rPr lang="en-US">
                <a:ea typeface="+mj-lt"/>
                <a:cs typeface="+mj-lt"/>
              </a:rPr>
              <a:t>Program Expectations: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45731-BA39-44F8-B90A-376E5B84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870" y="1522071"/>
            <a:ext cx="6614814" cy="45905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Advanced Courses are collegiate level classes. They will move at a faster pace with an increased level of rigor.</a:t>
            </a:r>
            <a:endParaRPr lang="en-US"/>
          </a:p>
          <a:p>
            <a:endParaRPr lang="en-US">
              <a:solidFill>
                <a:schemeClr val="tx1">
                  <a:alpha val="60000"/>
                </a:schemeClr>
              </a:solidFill>
              <a:ea typeface="+mn-lt"/>
              <a:cs typeface="+mn-lt"/>
            </a:endParaRPr>
          </a:p>
          <a:p>
            <a:pPr lvl="1">
              <a:buFont typeface="Wingdings,Sans-Serif" charset="2"/>
              <a:buChar char="§"/>
            </a:pPr>
            <a:r>
              <a:rPr lang="en-US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Textbooks are written at the college-level</a:t>
            </a:r>
          </a:p>
          <a:p>
            <a:pPr lvl="1">
              <a:buFont typeface="Wingdings,Sans-Serif" charset="2"/>
              <a:buChar char="§"/>
            </a:pPr>
            <a:r>
              <a:rPr lang="en-US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Advanced</a:t>
            </a:r>
            <a:r>
              <a:rPr lang="en-US" sz="2400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 Coursework requires a great deal of self-discipline, research and independent study </a:t>
            </a:r>
            <a:r>
              <a:rPr lang="en-US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skills</a:t>
            </a:r>
          </a:p>
          <a:p>
            <a:pPr lvl="1">
              <a:buFont typeface="Wingdings,Sans-Serif" charset="2"/>
              <a:buChar char="§"/>
            </a:pPr>
            <a:r>
              <a:rPr lang="en-US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Attendance</a:t>
            </a:r>
            <a:r>
              <a:rPr lang="en-US" sz="2400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 </a:t>
            </a:r>
            <a:r>
              <a:rPr lang="en-US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and time management is</a:t>
            </a:r>
            <a:r>
              <a:rPr lang="en-US" sz="2400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 extremely important</a:t>
            </a:r>
            <a:endParaRPr lang="en-US" sz="2400">
              <a:solidFill>
                <a:schemeClr val="tx1">
                  <a:alpha val="60000"/>
                </a:schemeClr>
              </a:solidFill>
              <a:cs typeface="Calibri"/>
            </a:endParaRPr>
          </a:p>
        </p:txBody>
      </p:sp>
      <p:pic>
        <p:nvPicPr>
          <p:cNvPr id="19" name="Picture 4" descr="Glasses on top of a book">
            <a:extLst>
              <a:ext uri="{FF2B5EF4-FFF2-40B4-BE49-F238E27FC236}">
                <a16:creationId xmlns:a16="http://schemas.microsoft.com/office/drawing/2014/main" id="{B3856954-2BC2-D8B0-090E-26D5608E6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87" r="43155" b="9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85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77A9F-26BD-B757-7D3C-B5F67A97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61" y="4512690"/>
            <a:ext cx="10640754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CTE Pathways</a:t>
            </a:r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A picture containing person, floor, indoor, group&#10;&#10;Description automatically generated">
            <a:extLst>
              <a:ext uri="{FF2B5EF4-FFF2-40B4-BE49-F238E27FC236}">
                <a16:creationId xmlns:a16="http://schemas.microsoft.com/office/drawing/2014/main" id="{91CE7419-483B-209E-7258-BD7EC669B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3244"/>
          <a:stretch/>
        </p:blipFill>
        <p:spPr>
          <a:xfrm>
            <a:off x="2160947" y="1172468"/>
            <a:ext cx="7868812" cy="283656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5051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07D09-165C-1B52-F414-A9620328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8952739" cy="145405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  <a:ea typeface="+mj-lt"/>
                <a:cs typeface="+mj-lt"/>
              </a:rPr>
              <a:t>Career Technical Education—What is it?</a:t>
            </a:r>
            <a:endParaRPr lang="en-US" sz="4000">
              <a:solidFill>
                <a:schemeClr val="tx2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B903F-B402-B868-6007-301371595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5307611" cy="33534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1.Begin with the end in mind!</a:t>
            </a:r>
            <a:endParaRPr lang="en-US">
              <a:solidFill>
                <a:schemeClr val="tx2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2.The CTE model:</a:t>
            </a:r>
            <a:endParaRPr lang="en-US">
              <a:solidFill>
                <a:schemeClr val="tx2"/>
              </a:solidFill>
              <a:cs typeface="Calibri" panose="020F0502020204030204"/>
            </a:endParaRPr>
          </a:p>
          <a:p>
            <a:pPr marL="457200" lvl="1" indent="0">
              <a:buNone/>
            </a:pPr>
            <a:r>
              <a:rPr lang="en-US" sz="2000">
                <a:solidFill>
                  <a:schemeClr val="tx2"/>
                </a:solidFill>
                <a:ea typeface="+mn-lt"/>
                <a:cs typeface="+mn-lt"/>
              </a:rPr>
              <a:t>a)Dabble</a:t>
            </a:r>
            <a:endParaRPr lang="en-US" sz="2000">
              <a:solidFill>
                <a:schemeClr val="tx2"/>
              </a:solidFill>
              <a:cs typeface="Calibri" panose="020F0502020204030204"/>
            </a:endParaRPr>
          </a:p>
          <a:p>
            <a:pPr marL="457200" lvl="1" indent="0">
              <a:buNone/>
            </a:pPr>
            <a:r>
              <a:rPr lang="en-US" sz="2000">
                <a:solidFill>
                  <a:schemeClr val="tx2"/>
                </a:solidFill>
                <a:ea typeface="+mn-lt"/>
                <a:cs typeface="+mn-lt"/>
              </a:rPr>
              <a:t>b)Experience</a:t>
            </a:r>
            <a:endParaRPr lang="en-US" sz="2000">
              <a:solidFill>
                <a:schemeClr val="tx2"/>
              </a:solidFill>
              <a:cs typeface="Calibri" panose="020F0502020204030204"/>
            </a:endParaRPr>
          </a:p>
          <a:p>
            <a:pPr marL="457200" lvl="1" indent="0">
              <a:buNone/>
            </a:pPr>
            <a:r>
              <a:rPr lang="en-US" sz="2000">
                <a:solidFill>
                  <a:schemeClr val="tx2"/>
                </a:solidFill>
                <a:ea typeface="+mn-lt"/>
                <a:cs typeface="+mn-lt"/>
              </a:rPr>
              <a:t>c)Make an informed decision</a:t>
            </a:r>
            <a:endParaRPr lang="en-US" sz="2000">
              <a:solidFill>
                <a:schemeClr val="tx2"/>
              </a:solidFill>
              <a:cs typeface="Calibri" panose="020F0502020204030204"/>
            </a:endParaRPr>
          </a:p>
          <a:p>
            <a:pPr marL="457200" lvl="1" indent="0">
              <a:buNone/>
            </a:pPr>
            <a:r>
              <a:rPr lang="en-US" sz="2000">
                <a:solidFill>
                  <a:schemeClr val="tx2"/>
                </a:solidFill>
                <a:ea typeface="+mn-lt"/>
                <a:cs typeface="+mn-lt"/>
              </a:rPr>
              <a:t>d)Plan the work</a:t>
            </a:r>
            <a:endParaRPr lang="en-US" sz="2000">
              <a:solidFill>
                <a:schemeClr val="tx2"/>
              </a:solidFill>
              <a:cs typeface="Calibri" panose="020F0502020204030204"/>
            </a:endParaRPr>
          </a:p>
          <a:p>
            <a:pPr marL="457200" lvl="1" indent="0">
              <a:buNone/>
            </a:pPr>
            <a:r>
              <a:rPr lang="en-US" sz="2000">
                <a:solidFill>
                  <a:schemeClr val="tx2"/>
                </a:solidFill>
                <a:ea typeface="+mn-lt"/>
                <a:cs typeface="+mn-lt"/>
              </a:rPr>
              <a:t>e)Work the plan</a:t>
            </a:r>
            <a:endParaRPr lang="en-US" sz="2000">
              <a:solidFill>
                <a:schemeClr val="tx2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3.</a:t>
            </a:r>
            <a:r>
              <a:rPr lang="en-US" i="1">
                <a:solidFill>
                  <a:schemeClr val="tx2"/>
                </a:solidFill>
                <a:ea typeface="+mn-lt"/>
                <a:cs typeface="+mn-lt"/>
              </a:rPr>
              <a:t>Career ready </a:t>
            </a: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includes (and supersedes) </a:t>
            </a:r>
            <a:r>
              <a:rPr lang="en-US" i="1">
                <a:solidFill>
                  <a:schemeClr val="tx2"/>
                </a:solidFill>
                <a:ea typeface="+mn-lt"/>
                <a:cs typeface="+mn-lt"/>
              </a:rPr>
              <a:t>college ready</a:t>
            </a:r>
            <a:r>
              <a:rPr lang="en-US">
                <a:solidFill>
                  <a:schemeClr val="tx2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tx2"/>
              </a:solidFill>
              <a:cs typeface="Calibri"/>
            </a:endParaRPr>
          </a:p>
          <a:p>
            <a:endParaRPr lang="en-US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B0AA34BE-D1D6-208D-F34F-F71C4843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598" y="2595400"/>
            <a:ext cx="4138669" cy="16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8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CC552-AF9C-F12B-64F9-D02344A0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2"/>
                </a:solidFill>
                <a:ea typeface="+mj-lt"/>
                <a:cs typeface="+mj-lt"/>
              </a:rPr>
              <a:t>How is CTE Career Ready? 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ADAE1B-6A1C-3044-0565-85CB460B6577}"/>
              </a:ext>
            </a:extLst>
          </p:cNvPr>
          <p:cNvSpPr txBox="1">
            <a:spLocks/>
          </p:cNvSpPr>
          <p:nvPr/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>
                <a:hlinkClick r:id="rId2"/>
              </a:rPr>
              <a:t>Standards</a:t>
            </a:r>
            <a:r>
              <a:rPr lang="en-US"/>
              <a:t> for Career Ready Practice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hlinkClick r:id="rId3"/>
              </a:rPr>
              <a:t>All Aspects </a:t>
            </a:r>
            <a:r>
              <a:rPr lang="en-US"/>
              <a:t>of Industry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Connecting with industry and post secondary partners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Providing career stepping stones, sequential steps, plus options for when life throws a curve ball (</a:t>
            </a:r>
            <a:r>
              <a:rPr lang="en-US">
                <a:hlinkClick r:id="rId4"/>
              </a:rPr>
              <a:t>Career Tree </a:t>
            </a:r>
            <a:r>
              <a:rPr lang="en-US"/>
              <a:t>and </a:t>
            </a:r>
            <a:r>
              <a:rPr lang="en-US">
                <a:hlinkClick r:id="rId5"/>
              </a:rPr>
              <a:t>LMI</a:t>
            </a:r>
            <a:r>
              <a:rPr lang="en-US"/>
              <a:t>)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665948D-BED6-D8AF-236C-55BA52CA6701}"/>
              </a:ext>
            </a:extLst>
          </p:cNvPr>
          <p:cNvSpPr txBox="1">
            <a:spLocks/>
          </p:cNvSpPr>
          <p:nvPr/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/>
              <a:t>A-G college prep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College credit via articulation (not weighted)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Certifications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Work Based Learning (continuum)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2+2 programs that can be started in high school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3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7B3DF-707A-E7E2-175A-4F961F83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  <a:cs typeface="Calibri Light"/>
              </a:rPr>
              <a:t>CTE Pathways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319FA7-90C0-EEBE-B42A-C9A696BB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500" b="1">
                <a:solidFill>
                  <a:schemeClr val="tx2"/>
                </a:solidFill>
                <a:ea typeface="+mn-lt"/>
                <a:cs typeface="+mn-lt"/>
              </a:rPr>
              <a:t>CAREER TECHNICAL EDUCATION</a:t>
            </a:r>
            <a:endParaRPr lang="en-US" sz="1500">
              <a:solidFill>
                <a:schemeClr val="tx2"/>
              </a:solidFill>
              <a:cs typeface="Calibri" panose="020F0502020204030204"/>
            </a:endParaRPr>
          </a:p>
          <a:p>
            <a:endParaRPr lang="en-US" sz="150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500">
                <a:solidFill>
                  <a:schemeClr val="tx2"/>
                </a:solidFill>
                <a:ea typeface="+mn-lt"/>
                <a:cs typeface="+mn-lt"/>
              </a:rPr>
              <a:t>Career Technical Education courses provide:</a:t>
            </a:r>
            <a:endParaRPr lang="en-US" sz="1500">
              <a:solidFill>
                <a:schemeClr val="tx2"/>
              </a:solidFill>
              <a:cs typeface="Calibri" panose="020F0502020204030204"/>
            </a:endParaRPr>
          </a:p>
          <a:p>
            <a:r>
              <a:rPr lang="en-US" sz="1500" i="1">
                <a:solidFill>
                  <a:schemeClr val="tx2"/>
                </a:solidFill>
                <a:ea typeface="+mn-lt"/>
                <a:cs typeface="+mn-lt"/>
              </a:rPr>
              <a:t>Free Job Training</a:t>
            </a:r>
            <a:endParaRPr lang="en-US" sz="1500">
              <a:solidFill>
                <a:schemeClr val="tx2"/>
              </a:solidFill>
            </a:endParaRPr>
          </a:p>
          <a:p>
            <a:r>
              <a:rPr lang="en-US" sz="1500" i="1">
                <a:solidFill>
                  <a:schemeClr val="tx2"/>
                </a:solidFill>
                <a:ea typeface="+mn-lt"/>
                <a:cs typeface="+mn-lt"/>
              </a:rPr>
              <a:t>High School Credit</a:t>
            </a:r>
            <a:endParaRPr lang="en-US" sz="1500">
              <a:solidFill>
                <a:schemeClr val="tx2"/>
              </a:solidFill>
            </a:endParaRPr>
          </a:p>
          <a:p>
            <a:r>
              <a:rPr lang="en-US" sz="1500" i="1">
                <a:solidFill>
                  <a:schemeClr val="tx2"/>
                </a:solidFill>
                <a:ea typeface="+mn-lt"/>
                <a:cs typeface="+mn-lt"/>
              </a:rPr>
              <a:t>College Credit</a:t>
            </a:r>
          </a:p>
          <a:p>
            <a:r>
              <a:rPr lang="en-US" sz="1500" i="1">
                <a:solidFill>
                  <a:schemeClr val="tx2"/>
                </a:solidFill>
                <a:ea typeface="+mn-lt"/>
                <a:cs typeface="+mn-lt"/>
              </a:rPr>
              <a:t>Certificate of Training</a:t>
            </a:r>
            <a:endParaRPr lang="en-US" sz="1500">
              <a:solidFill>
                <a:schemeClr val="tx2"/>
              </a:solidFill>
            </a:endParaRPr>
          </a:p>
          <a:p>
            <a:r>
              <a:rPr lang="en-US" sz="1500" i="1">
                <a:solidFill>
                  <a:schemeClr val="tx2"/>
                </a:solidFill>
                <a:ea typeface="+mn-lt"/>
                <a:cs typeface="+mn-lt"/>
              </a:rPr>
              <a:t>Career Planning</a:t>
            </a:r>
            <a:endParaRPr lang="en-US" sz="1500">
              <a:solidFill>
                <a:schemeClr val="tx2"/>
              </a:solidFill>
            </a:endParaRPr>
          </a:p>
          <a:p>
            <a:r>
              <a:rPr lang="en-US" sz="1500" i="1">
                <a:solidFill>
                  <a:schemeClr val="tx2"/>
                </a:solidFill>
                <a:ea typeface="+mn-lt"/>
                <a:cs typeface="+mn-lt"/>
              </a:rPr>
              <a:t>Job Search Skills</a:t>
            </a:r>
            <a:endParaRPr lang="en-US" sz="1500">
              <a:solidFill>
                <a:schemeClr val="tx2"/>
              </a:solidFill>
            </a:endParaRPr>
          </a:p>
          <a:p>
            <a:r>
              <a:rPr lang="en-US" sz="1500" i="1">
                <a:solidFill>
                  <a:schemeClr val="tx2"/>
                </a:solidFill>
                <a:ea typeface="+mn-lt"/>
                <a:cs typeface="+mn-lt"/>
              </a:rPr>
              <a:t>Preparation for Higher Level Training</a:t>
            </a:r>
            <a:endParaRPr lang="en-US" sz="1500">
              <a:solidFill>
                <a:schemeClr val="tx2"/>
              </a:solidFill>
            </a:endParaRPr>
          </a:p>
          <a:p>
            <a:endParaRPr lang="en-US" sz="1500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C11004F-3DF2-9678-2CF5-82DED41E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734" y="743308"/>
            <a:ext cx="5285232" cy="51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27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DDB64-BBD6-5041-BB47-3BA28246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What is Dual Enrollment?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C15DC-5DA0-DE40-BD2A-1F2D315D4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/>
              <a:t>Partnership with MSJC, local community college</a:t>
            </a:r>
            <a:endParaRPr lang="en-US" sz="1900">
              <a:cs typeface="Calibri"/>
            </a:endParaRPr>
          </a:p>
          <a:p>
            <a:r>
              <a:rPr lang="en-US" sz="1900"/>
              <a:t>Dual enrollment courses are college-level courses taught on the high school campus by our teachers that have a Master’s Degree in that specific subject area</a:t>
            </a:r>
            <a:endParaRPr lang="en-US" sz="1900">
              <a:cs typeface="Calibri"/>
            </a:endParaRPr>
          </a:p>
          <a:p>
            <a:r>
              <a:rPr lang="en-US" sz="1900"/>
              <a:t>VMHS offers ten courses from different subject areas</a:t>
            </a:r>
            <a:endParaRPr lang="en-US" sz="1900">
              <a:cs typeface="Calibri"/>
            </a:endParaRPr>
          </a:p>
          <a:p>
            <a:r>
              <a:rPr lang="en-US" sz="1900"/>
              <a:t>Students can take Dual Enrollment courses during 10th –12th grades.</a:t>
            </a:r>
            <a:endParaRPr lang="en-US" sz="1900" baseline="30000">
              <a:cs typeface="Calibri"/>
            </a:endParaRPr>
          </a:p>
          <a:p>
            <a:pPr lvl="1"/>
            <a:r>
              <a:rPr lang="en-US" sz="1900"/>
              <a:t>10</a:t>
            </a:r>
            <a:r>
              <a:rPr lang="en-US" sz="1900" baseline="30000"/>
              <a:t>th</a:t>
            </a:r>
            <a:r>
              <a:rPr lang="en-US" sz="1900"/>
              <a:t> graders can start with Math 105 if they will successfully complete Adv Math II as a freshman</a:t>
            </a:r>
            <a:endParaRPr lang="en-US" sz="1900">
              <a:cs typeface="Calibri"/>
            </a:endParaRPr>
          </a:p>
          <a:p>
            <a:pPr indent="-285750"/>
            <a:r>
              <a:rPr lang="en-US" sz="1900"/>
              <a:t>Students are recommended to have a cumulative GPA of 3.0 </a:t>
            </a:r>
            <a:endParaRPr lang="en-US" sz="1900">
              <a:cs typeface="Calibri"/>
            </a:endParaRPr>
          </a:p>
          <a:p>
            <a:pPr indent="-285750"/>
            <a:r>
              <a:rPr lang="en-US" sz="1900"/>
              <a:t>Each course is a semester in length.</a:t>
            </a:r>
            <a:endParaRPr lang="en-US" sz="1900">
              <a:cs typeface="Calibri"/>
            </a:endParaRPr>
          </a:p>
          <a:p>
            <a:pPr indent="-285750"/>
            <a:r>
              <a:rPr lang="en-US" sz="1900"/>
              <a:t>Books are provided by district</a:t>
            </a:r>
            <a:endParaRPr lang="en-US" sz="1900">
              <a:cs typeface="Calibri"/>
            </a:endParaRPr>
          </a:p>
          <a:p>
            <a:pPr indent="-285750"/>
            <a:r>
              <a:rPr lang="en-US" sz="1900"/>
              <a:t>Students can register for a maximum of two courses each semester</a:t>
            </a:r>
            <a:endParaRPr lang="en-US" sz="1900">
              <a:cs typeface="Calibri"/>
            </a:endParaRPr>
          </a:p>
          <a:p>
            <a:pPr indent="-285750"/>
            <a:r>
              <a:rPr lang="en-US" sz="1900"/>
              <a:t>Students must have 5 VMHS courses</a:t>
            </a:r>
            <a:endParaRPr lang="en-US" sz="19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912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{907ADF60-FB3A-E947-BB09-FAC0244CEB36}tf10001060</Template>
  <Application>Microsoft Office PowerPoint</Application>
  <PresentationFormat>Widescreen</PresentationFormat>
  <Slides>24</Slides>
  <Notes>19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VMHS Advanced Coursework Programs: Advanced Placement (AP), Dual Enrollment, MSJC Annex, and CTE Pathways</vt:lpstr>
      <vt:lpstr>Introductions</vt:lpstr>
      <vt:lpstr>Benefits of Advanced Coursework</vt:lpstr>
      <vt:lpstr>Program Expectations:</vt:lpstr>
      <vt:lpstr>CTE Pathways</vt:lpstr>
      <vt:lpstr>Career Technical Education—What is it?</vt:lpstr>
      <vt:lpstr>How is CTE Career Ready? </vt:lpstr>
      <vt:lpstr>CTE Pathways</vt:lpstr>
      <vt:lpstr>What is Dual Enrollment?</vt:lpstr>
      <vt:lpstr>Dual Enrollment Course Offerings </vt:lpstr>
      <vt:lpstr>How to Register for Dual Enrollment Courses  </vt:lpstr>
      <vt:lpstr>MSJC Dual Enrollment Additional Information </vt:lpstr>
      <vt:lpstr>What is the MSJC / MVUSD Annex</vt:lpstr>
      <vt:lpstr>PowerPoint Presentation</vt:lpstr>
      <vt:lpstr>What is Advanced Placement (AP)? </vt:lpstr>
      <vt:lpstr>AP Course Offerings 23-24</vt:lpstr>
      <vt:lpstr>Register for AP Classes</vt:lpstr>
      <vt:lpstr>AP Exam Registration Process</vt:lpstr>
      <vt:lpstr>AP Summer Assignments</vt:lpstr>
      <vt:lpstr>Additional Support/Resources </vt:lpstr>
      <vt:lpstr>AP Course and Exam Support</vt:lpstr>
      <vt:lpstr>AP vs Dual/Annex</vt:lpstr>
      <vt:lpstr>Contact Information:</vt:lpstr>
      <vt:lpstr>Thank you for attending! 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Arizola, Gabriela</dc:creator>
  <cp:revision>1</cp:revision>
  <cp:lastPrinted>2022-02-10T00:28:15Z</cp:lastPrinted>
  <dcterms:created xsi:type="dcterms:W3CDTF">2013-07-15T20:26:09Z</dcterms:created>
  <dcterms:modified xsi:type="dcterms:W3CDTF">2023-02-09T02:21:07Z</dcterms:modified>
</cp:coreProperties>
</file>